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7" r:id="rId2"/>
    <p:sldId id="258" r:id="rId3"/>
    <p:sldId id="260" r:id="rId4"/>
    <p:sldId id="261" r:id="rId5"/>
    <p:sldId id="308" r:id="rId6"/>
    <p:sldId id="290" r:id="rId7"/>
    <p:sldId id="273" r:id="rId8"/>
    <p:sldId id="325" r:id="rId9"/>
    <p:sldId id="333" r:id="rId10"/>
    <p:sldId id="294" r:id="rId11"/>
    <p:sldId id="334" r:id="rId12"/>
    <p:sldId id="326" r:id="rId13"/>
    <p:sldId id="295" r:id="rId14"/>
    <p:sldId id="336" r:id="rId15"/>
    <p:sldId id="327" r:id="rId16"/>
    <p:sldId id="337" r:id="rId17"/>
    <p:sldId id="340" r:id="rId18"/>
    <p:sldId id="339" r:id="rId19"/>
    <p:sldId id="342" r:id="rId20"/>
    <p:sldId id="341" r:id="rId21"/>
    <p:sldId id="343" r:id="rId22"/>
    <p:sldId id="328" r:id="rId23"/>
    <p:sldId id="329" r:id="rId24"/>
    <p:sldId id="352" r:id="rId25"/>
    <p:sldId id="332" r:id="rId26"/>
    <p:sldId id="335" r:id="rId27"/>
    <p:sldId id="291" r:id="rId28"/>
    <p:sldId id="265" r:id="rId29"/>
    <p:sldId id="262" r:id="rId30"/>
    <p:sldId id="264" r:id="rId31"/>
    <p:sldId id="263" r:id="rId32"/>
    <p:sldId id="266" r:id="rId33"/>
    <p:sldId id="300" r:id="rId34"/>
    <p:sldId id="292" r:id="rId35"/>
    <p:sldId id="272" r:id="rId36"/>
    <p:sldId id="314" r:id="rId37"/>
    <p:sldId id="344" r:id="rId38"/>
    <p:sldId id="278" r:id="rId39"/>
    <p:sldId id="275" r:id="rId40"/>
    <p:sldId id="309" r:id="rId41"/>
    <p:sldId id="345" r:id="rId42"/>
    <p:sldId id="277" r:id="rId43"/>
    <p:sldId id="310" r:id="rId44"/>
    <p:sldId id="346" r:id="rId45"/>
    <p:sldId id="315" r:id="rId46"/>
    <p:sldId id="311" r:id="rId47"/>
    <p:sldId id="296" r:id="rId48"/>
    <p:sldId id="347" r:id="rId49"/>
    <p:sldId id="297" r:id="rId50"/>
    <p:sldId id="348" r:id="rId51"/>
    <p:sldId id="312" r:id="rId52"/>
    <p:sldId id="276" r:id="rId53"/>
    <p:sldId id="313" r:id="rId54"/>
    <p:sldId id="349" r:id="rId55"/>
    <p:sldId id="281" r:id="rId56"/>
    <p:sldId id="301" r:id="rId57"/>
    <p:sldId id="302" r:id="rId58"/>
    <p:sldId id="293" r:id="rId59"/>
    <p:sldId id="322" r:id="rId60"/>
    <p:sldId id="271" r:id="rId61"/>
    <p:sldId id="351" r:id="rId62"/>
    <p:sldId id="321" r:id="rId63"/>
    <p:sldId id="320" r:id="rId64"/>
    <p:sldId id="299" r:id="rId65"/>
    <p:sldId id="317" r:id="rId66"/>
    <p:sldId id="323" r:id="rId67"/>
    <p:sldId id="298" r:id="rId68"/>
    <p:sldId id="318" r:id="rId69"/>
    <p:sldId id="324" r:id="rId70"/>
    <p:sldId id="279" r:id="rId71"/>
    <p:sldId id="319" r:id="rId72"/>
    <p:sldId id="350" r:id="rId73"/>
    <p:sldId id="282" r:id="rId74"/>
    <p:sldId id="283" r:id="rId75"/>
    <p:sldId id="306" r:id="rId76"/>
    <p:sldId id="284" r:id="rId77"/>
    <p:sldId id="307" r:id="rId7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955" autoAdjust="0"/>
    <p:restoredTop sz="94660"/>
  </p:normalViewPr>
  <p:slideViewPr>
    <p:cSldViewPr snapToGrid="0" snapToObjects="1">
      <p:cViewPr>
        <p:scale>
          <a:sx n="125" d="100"/>
          <a:sy n="125" d="100"/>
        </p:scale>
        <p:origin x="552" y="-1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D505B-072E-4806-859D-DDFE33F342B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2021-03-31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7B83-A409-4B9C-AEF2-1EDB3CC8960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80142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D505B-072E-4806-859D-DDFE33F342B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2021-03-31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7B83-A409-4B9C-AEF2-1EDB3CC8960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1037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D505B-072E-4806-859D-DDFE33F342B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2021-03-31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7B83-A409-4B9C-AEF2-1EDB3CC8960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47465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D505B-072E-4806-859D-DDFE33F342B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2021-03-31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7B83-A409-4B9C-AEF2-1EDB3CC8960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71144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D505B-072E-4806-859D-DDFE33F342B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2021-03-31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7B83-A409-4B9C-AEF2-1EDB3CC8960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92042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D505B-072E-4806-859D-DDFE33F342B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2021-03-31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7B83-A409-4B9C-AEF2-1EDB3CC8960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74521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D505B-072E-4806-859D-DDFE33F342B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2021-03-31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7B83-A409-4B9C-AEF2-1EDB3CC8960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43227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D505B-072E-4806-859D-DDFE33F342B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2021-03-31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7B83-A409-4B9C-AEF2-1EDB3CC8960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04073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D505B-072E-4806-859D-DDFE33F342B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2021-03-31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7B83-A409-4B9C-AEF2-1EDB3CC8960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48335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D505B-072E-4806-859D-DDFE33F342B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2021-03-31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7B83-A409-4B9C-AEF2-1EDB3CC8960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20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D505B-072E-4806-859D-DDFE33F342B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2021-03-31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7B83-A409-4B9C-AEF2-1EDB3CC8960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86134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0D505B-072E-4806-859D-DDFE33F342B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2021-03-31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A27B83-A409-4B9C-AEF2-1EDB3CC8960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44659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1.png"/><Relationship Id="rId4" Type="http://schemas.openxmlformats.org/officeDocument/2006/relationships/image" Target="../media/image104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6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9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5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직사각형 32"/>
          <p:cNvSpPr/>
          <p:nvPr/>
        </p:nvSpPr>
        <p:spPr>
          <a:xfrm>
            <a:off x="3886073" y="1602757"/>
            <a:ext cx="4495800" cy="3667743"/>
          </a:xfrm>
          <a:custGeom>
            <a:avLst/>
            <a:gdLst>
              <a:gd name="connsiteX0" fmla="*/ 0 w 4495800"/>
              <a:gd name="connsiteY0" fmla="*/ 0 h 3667743"/>
              <a:gd name="connsiteX1" fmla="*/ 4495800 w 4495800"/>
              <a:gd name="connsiteY1" fmla="*/ 0 h 3667743"/>
              <a:gd name="connsiteX2" fmla="*/ 4495800 w 4495800"/>
              <a:gd name="connsiteY2" fmla="*/ 3667743 h 3667743"/>
              <a:gd name="connsiteX3" fmla="*/ 0 w 4495800"/>
              <a:gd name="connsiteY3" fmla="*/ 3667743 h 3667743"/>
              <a:gd name="connsiteX4" fmla="*/ 0 w 4495800"/>
              <a:gd name="connsiteY4" fmla="*/ 0 h 3667743"/>
              <a:gd name="connsiteX0" fmla="*/ 0 w 4495800"/>
              <a:gd name="connsiteY0" fmla="*/ 0 h 3667743"/>
              <a:gd name="connsiteX1" fmla="*/ 4359998 w 4495800"/>
              <a:gd name="connsiteY1" fmla="*/ 0 h 3667743"/>
              <a:gd name="connsiteX2" fmla="*/ 4495800 w 4495800"/>
              <a:gd name="connsiteY2" fmla="*/ 3667743 h 3667743"/>
              <a:gd name="connsiteX3" fmla="*/ 0 w 4495800"/>
              <a:gd name="connsiteY3" fmla="*/ 3667743 h 3667743"/>
              <a:gd name="connsiteX4" fmla="*/ 0 w 4495800"/>
              <a:gd name="connsiteY4" fmla="*/ 0 h 3667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95800" h="3667743">
                <a:moveTo>
                  <a:pt x="0" y="0"/>
                </a:moveTo>
                <a:lnTo>
                  <a:pt x="4359998" y="0"/>
                </a:lnTo>
                <a:lnTo>
                  <a:pt x="4495800" y="3667743"/>
                </a:lnTo>
                <a:lnTo>
                  <a:pt x="0" y="3667743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17000"/>
            </a:schemeClr>
          </a:solidFill>
          <a:ln w="317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prstClr val="white"/>
                </a:solidFill>
              </a:rPr>
              <a:t>\</a:t>
            </a:r>
          </a:p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3746500" y="1522911"/>
            <a:ext cx="4563245" cy="3755260"/>
          </a:xfrm>
          <a:custGeom>
            <a:avLst/>
            <a:gdLst>
              <a:gd name="connsiteX0" fmla="*/ 0 w 4495800"/>
              <a:gd name="connsiteY0" fmla="*/ 0 h 3667743"/>
              <a:gd name="connsiteX1" fmla="*/ 4495800 w 4495800"/>
              <a:gd name="connsiteY1" fmla="*/ 0 h 3667743"/>
              <a:gd name="connsiteX2" fmla="*/ 4495800 w 4495800"/>
              <a:gd name="connsiteY2" fmla="*/ 3667743 h 3667743"/>
              <a:gd name="connsiteX3" fmla="*/ 0 w 4495800"/>
              <a:gd name="connsiteY3" fmla="*/ 3667743 h 3667743"/>
              <a:gd name="connsiteX4" fmla="*/ 0 w 4495800"/>
              <a:gd name="connsiteY4" fmla="*/ 0 h 3667743"/>
              <a:gd name="connsiteX0" fmla="*/ 0 w 4504854"/>
              <a:gd name="connsiteY0" fmla="*/ 0 h 3667743"/>
              <a:gd name="connsiteX1" fmla="*/ 4504854 w 4504854"/>
              <a:gd name="connsiteY1" fmla="*/ 81481 h 3667743"/>
              <a:gd name="connsiteX2" fmla="*/ 4495800 w 4504854"/>
              <a:gd name="connsiteY2" fmla="*/ 3667743 h 3667743"/>
              <a:gd name="connsiteX3" fmla="*/ 0 w 4504854"/>
              <a:gd name="connsiteY3" fmla="*/ 3667743 h 3667743"/>
              <a:gd name="connsiteX4" fmla="*/ 0 w 4504854"/>
              <a:gd name="connsiteY4" fmla="*/ 0 h 3667743"/>
              <a:gd name="connsiteX0" fmla="*/ 0 w 4504854"/>
              <a:gd name="connsiteY0" fmla="*/ 0 h 3667743"/>
              <a:gd name="connsiteX1" fmla="*/ 4504854 w 4504854"/>
              <a:gd name="connsiteY1" fmla="*/ 81481 h 3667743"/>
              <a:gd name="connsiteX2" fmla="*/ 4495800 w 4504854"/>
              <a:gd name="connsiteY2" fmla="*/ 3667743 h 3667743"/>
              <a:gd name="connsiteX3" fmla="*/ 0 w 4504854"/>
              <a:gd name="connsiteY3" fmla="*/ 3667743 h 3667743"/>
              <a:gd name="connsiteX4" fmla="*/ 0 w 4504854"/>
              <a:gd name="connsiteY4" fmla="*/ 0 h 3667743"/>
              <a:gd name="connsiteX0" fmla="*/ 0 w 4504854"/>
              <a:gd name="connsiteY0" fmla="*/ 0 h 3764313"/>
              <a:gd name="connsiteX1" fmla="*/ 4504854 w 4504854"/>
              <a:gd name="connsiteY1" fmla="*/ 81481 h 3764313"/>
              <a:gd name="connsiteX2" fmla="*/ 4495800 w 4504854"/>
              <a:gd name="connsiteY2" fmla="*/ 3667743 h 3764313"/>
              <a:gd name="connsiteX3" fmla="*/ 0 w 4504854"/>
              <a:gd name="connsiteY3" fmla="*/ 3667743 h 3764313"/>
              <a:gd name="connsiteX4" fmla="*/ 0 w 4504854"/>
              <a:gd name="connsiteY4" fmla="*/ 0 h 3764313"/>
              <a:gd name="connsiteX0" fmla="*/ 0 w 4563245"/>
              <a:gd name="connsiteY0" fmla="*/ 0 h 3764313"/>
              <a:gd name="connsiteX1" fmla="*/ 4504854 w 4563245"/>
              <a:gd name="connsiteY1" fmla="*/ 81481 h 3764313"/>
              <a:gd name="connsiteX2" fmla="*/ 4495800 w 4563245"/>
              <a:gd name="connsiteY2" fmla="*/ 3667743 h 3764313"/>
              <a:gd name="connsiteX3" fmla="*/ 0 w 4563245"/>
              <a:gd name="connsiteY3" fmla="*/ 3667743 h 3764313"/>
              <a:gd name="connsiteX4" fmla="*/ 0 w 4563245"/>
              <a:gd name="connsiteY4" fmla="*/ 0 h 3764313"/>
              <a:gd name="connsiteX0" fmla="*/ 0 w 4563245"/>
              <a:gd name="connsiteY0" fmla="*/ 0 h 3764313"/>
              <a:gd name="connsiteX1" fmla="*/ 4504854 w 4563245"/>
              <a:gd name="connsiteY1" fmla="*/ 81481 h 3764313"/>
              <a:gd name="connsiteX2" fmla="*/ 4495800 w 4563245"/>
              <a:gd name="connsiteY2" fmla="*/ 3667743 h 3764313"/>
              <a:gd name="connsiteX3" fmla="*/ 0 w 4563245"/>
              <a:gd name="connsiteY3" fmla="*/ 3667743 h 3764313"/>
              <a:gd name="connsiteX4" fmla="*/ 0 w 4563245"/>
              <a:gd name="connsiteY4" fmla="*/ 0 h 3764313"/>
              <a:gd name="connsiteX0" fmla="*/ 0 w 4563245"/>
              <a:gd name="connsiteY0" fmla="*/ 0 h 3764313"/>
              <a:gd name="connsiteX1" fmla="*/ 4504854 w 4563245"/>
              <a:gd name="connsiteY1" fmla="*/ 81481 h 3764313"/>
              <a:gd name="connsiteX2" fmla="*/ 4495800 w 4563245"/>
              <a:gd name="connsiteY2" fmla="*/ 3667743 h 3764313"/>
              <a:gd name="connsiteX3" fmla="*/ 0 w 4563245"/>
              <a:gd name="connsiteY3" fmla="*/ 3667743 h 3764313"/>
              <a:gd name="connsiteX4" fmla="*/ 0 w 4563245"/>
              <a:gd name="connsiteY4" fmla="*/ 0 h 3764313"/>
              <a:gd name="connsiteX0" fmla="*/ 135802 w 4563245"/>
              <a:gd name="connsiteY0" fmla="*/ 0 h 3755260"/>
              <a:gd name="connsiteX1" fmla="*/ 4504854 w 4563245"/>
              <a:gd name="connsiteY1" fmla="*/ 72428 h 3755260"/>
              <a:gd name="connsiteX2" fmla="*/ 4495800 w 4563245"/>
              <a:gd name="connsiteY2" fmla="*/ 3658690 h 3755260"/>
              <a:gd name="connsiteX3" fmla="*/ 0 w 4563245"/>
              <a:gd name="connsiteY3" fmla="*/ 3658690 h 3755260"/>
              <a:gd name="connsiteX4" fmla="*/ 135802 w 4563245"/>
              <a:gd name="connsiteY4" fmla="*/ 0 h 3755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63245" h="3755260">
                <a:moveTo>
                  <a:pt x="135802" y="0"/>
                </a:moveTo>
                <a:cubicBezTo>
                  <a:pt x="1510671" y="117695"/>
                  <a:pt x="2985129" y="0"/>
                  <a:pt x="4504854" y="72428"/>
                </a:cubicBezTo>
                <a:cubicBezTo>
                  <a:pt x="4501836" y="1267849"/>
                  <a:pt x="4643673" y="2472323"/>
                  <a:pt x="4495800" y="3658690"/>
                </a:cubicBezTo>
                <a:cubicBezTo>
                  <a:pt x="2997200" y="3658690"/>
                  <a:pt x="1498600" y="3875973"/>
                  <a:pt x="0" y="3658690"/>
                </a:cubicBezTo>
                <a:cubicBezTo>
                  <a:pt x="117695" y="1657511"/>
                  <a:pt x="135802" y="1222581"/>
                  <a:pt x="135802" y="0"/>
                </a:cubicBezTo>
                <a:close/>
              </a:path>
            </a:pathLst>
          </a:custGeom>
          <a:solidFill>
            <a:schemeClr val="bg1"/>
          </a:solidFill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28" name="그룹 27"/>
          <p:cNvGrpSpPr/>
          <p:nvPr/>
        </p:nvGrpSpPr>
        <p:grpSpPr>
          <a:xfrm>
            <a:off x="5674339" y="1147631"/>
            <a:ext cx="727206" cy="993706"/>
            <a:chOff x="4842640" y="195358"/>
            <a:chExt cx="727206" cy="993706"/>
          </a:xfrm>
        </p:grpSpPr>
        <p:sp>
          <p:nvSpPr>
            <p:cNvPr id="15" name="타원 14"/>
            <p:cNvSpPr/>
            <p:nvPr/>
          </p:nvSpPr>
          <p:spPr>
            <a:xfrm rot="1059351">
              <a:off x="4842640" y="782664"/>
              <a:ext cx="571500" cy="406400"/>
            </a:xfrm>
            <a:prstGeom prst="ellipse">
              <a:avLst/>
            </a:prstGeom>
            <a:solidFill>
              <a:schemeClr val="tx1">
                <a:alpha val="5000"/>
              </a:scheme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사다리꼴 13"/>
            <p:cNvSpPr/>
            <p:nvPr/>
          </p:nvSpPr>
          <p:spPr>
            <a:xfrm rot="12198497">
              <a:off x="5115865" y="579464"/>
              <a:ext cx="173066" cy="406400"/>
            </a:xfrm>
            <a:prstGeom prst="trapezoid">
              <a:avLst>
                <a:gd name="adj" fmla="val 38322"/>
              </a:avLst>
            </a:prstGeom>
            <a:solidFill>
              <a:schemeClr val="bg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타원 9"/>
            <p:cNvSpPr/>
            <p:nvPr/>
          </p:nvSpPr>
          <p:spPr>
            <a:xfrm rot="1059351">
              <a:off x="4966408" y="410484"/>
              <a:ext cx="571500" cy="406400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자유형 26"/>
            <p:cNvSpPr/>
            <p:nvPr/>
          </p:nvSpPr>
          <p:spPr>
            <a:xfrm rot="1059351">
              <a:off x="5351102" y="484051"/>
              <a:ext cx="162028" cy="347064"/>
            </a:xfrm>
            <a:custGeom>
              <a:avLst/>
              <a:gdLst>
                <a:gd name="connsiteX0" fmla="*/ 0 w 162028"/>
                <a:gd name="connsiteY0" fmla="*/ 0 h 347064"/>
                <a:gd name="connsiteX1" fmla="*/ 36043 w 162028"/>
                <a:gd name="connsiteY1" fmla="*/ 13912 h 347064"/>
                <a:gd name="connsiteX2" fmla="*/ 162028 w 162028"/>
                <a:gd name="connsiteY2" fmla="*/ 182409 h 347064"/>
                <a:gd name="connsiteX3" fmla="*/ 78334 w 162028"/>
                <a:gd name="connsiteY3" fmla="*/ 326093 h 347064"/>
                <a:gd name="connsiteX4" fmla="*/ 34594 w 162028"/>
                <a:gd name="connsiteY4" fmla="*/ 347064 h 347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2028" h="347064">
                  <a:moveTo>
                    <a:pt x="0" y="0"/>
                  </a:moveTo>
                  <a:lnTo>
                    <a:pt x="36043" y="13912"/>
                  </a:lnTo>
                  <a:cubicBezTo>
                    <a:pt x="112054" y="50429"/>
                    <a:pt x="162028" y="112269"/>
                    <a:pt x="162028" y="182409"/>
                  </a:cubicBezTo>
                  <a:cubicBezTo>
                    <a:pt x="162028" y="238521"/>
                    <a:pt x="130044" y="289321"/>
                    <a:pt x="78334" y="326093"/>
                  </a:cubicBezTo>
                  <a:lnTo>
                    <a:pt x="34594" y="347064"/>
                  </a:lnTo>
                  <a:close/>
                </a:path>
              </a:pathLst>
            </a:custGeom>
            <a:solidFill>
              <a:schemeClr val="tx1">
                <a:alpha val="11000"/>
              </a:scheme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타원 10"/>
            <p:cNvSpPr/>
            <p:nvPr/>
          </p:nvSpPr>
          <p:spPr>
            <a:xfrm rot="551721">
              <a:off x="5089084" y="281560"/>
              <a:ext cx="452088" cy="355948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자유형 25"/>
            <p:cNvSpPr/>
            <p:nvPr/>
          </p:nvSpPr>
          <p:spPr>
            <a:xfrm rot="551721">
              <a:off x="5396260" y="331058"/>
              <a:ext cx="126676" cy="307987"/>
            </a:xfrm>
            <a:custGeom>
              <a:avLst/>
              <a:gdLst>
                <a:gd name="connsiteX0" fmla="*/ 14892 w 126676"/>
                <a:gd name="connsiteY0" fmla="*/ 0 h 307987"/>
                <a:gd name="connsiteX1" fmla="*/ 60469 w 126676"/>
                <a:gd name="connsiteY1" fmla="*/ 24195 h 307987"/>
                <a:gd name="connsiteX2" fmla="*/ 126676 w 126676"/>
                <a:gd name="connsiteY2" fmla="*/ 150041 h 307987"/>
                <a:gd name="connsiteX3" fmla="*/ 60469 w 126676"/>
                <a:gd name="connsiteY3" fmla="*/ 275888 h 307987"/>
                <a:gd name="connsiteX4" fmla="*/ 0 w 126676"/>
                <a:gd name="connsiteY4" fmla="*/ 307987 h 307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676" h="307987">
                  <a:moveTo>
                    <a:pt x="14892" y="0"/>
                  </a:moveTo>
                  <a:lnTo>
                    <a:pt x="60469" y="24195"/>
                  </a:lnTo>
                  <a:cubicBezTo>
                    <a:pt x="101375" y="56402"/>
                    <a:pt x="126676" y="100895"/>
                    <a:pt x="126676" y="150041"/>
                  </a:cubicBezTo>
                  <a:cubicBezTo>
                    <a:pt x="126676" y="199187"/>
                    <a:pt x="101375" y="243680"/>
                    <a:pt x="60469" y="275888"/>
                  </a:cubicBezTo>
                  <a:lnTo>
                    <a:pt x="0" y="307987"/>
                  </a:lnTo>
                  <a:close/>
                </a:path>
              </a:pathLst>
            </a:custGeom>
            <a:solidFill>
              <a:schemeClr val="tx1">
                <a:alpha val="24000"/>
              </a:scheme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타원 11"/>
            <p:cNvSpPr/>
            <p:nvPr/>
          </p:nvSpPr>
          <p:spPr>
            <a:xfrm rot="1082807">
              <a:off x="5117758" y="195358"/>
              <a:ext cx="452088" cy="355948"/>
            </a:xfrm>
            <a:prstGeom prst="ellipse">
              <a:avLst/>
            </a:prstGeom>
            <a:solidFill>
              <a:srgbClr val="FF8086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9" name="직사각형 28"/>
          <p:cNvSpPr/>
          <p:nvPr/>
        </p:nvSpPr>
        <p:spPr>
          <a:xfrm>
            <a:off x="3087149" y="2081518"/>
            <a:ext cx="5881945" cy="11782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5400" kern="0" dirty="0" err="1">
                <a:solidFill>
                  <a:schemeClr val="accent1">
                    <a:lumMod val="50000"/>
                  </a:schemeClr>
                </a:solidFill>
              </a:rPr>
              <a:t>Helini</a:t>
            </a:r>
            <a:endParaRPr lang="en-US" altLang="ko-KR" sz="5400" kern="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4" name="모서리가 둥근 직사각형 33"/>
          <p:cNvSpPr/>
          <p:nvPr/>
        </p:nvSpPr>
        <p:spPr>
          <a:xfrm>
            <a:off x="4560066" y="3911498"/>
            <a:ext cx="2936110" cy="329638"/>
          </a:xfrm>
          <a:prstGeom prst="roundRect">
            <a:avLst>
              <a:gd name="adj" fmla="val 50000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err="1">
                <a:solidFill>
                  <a:prstClr val="white"/>
                </a:solidFill>
                <a:latin typeface="+mn-ea"/>
              </a:rPr>
              <a:t>곽대희</a:t>
            </a:r>
            <a:r>
              <a:rPr lang="en-US" altLang="ko-KR" sz="1000" b="1" dirty="0">
                <a:solidFill>
                  <a:prstClr val="white"/>
                </a:solidFill>
                <a:latin typeface="+mn-ea"/>
              </a:rPr>
              <a:t>(</a:t>
            </a:r>
            <a:r>
              <a:rPr lang="ko-KR" altLang="en-US" sz="1000" b="1" dirty="0">
                <a:solidFill>
                  <a:prstClr val="white"/>
                </a:solidFill>
                <a:latin typeface="+mn-ea"/>
              </a:rPr>
              <a:t>조장</a:t>
            </a:r>
            <a:r>
              <a:rPr lang="en-US" altLang="ko-KR" sz="1000" b="1" dirty="0">
                <a:solidFill>
                  <a:prstClr val="white"/>
                </a:solidFill>
                <a:latin typeface="+mn-ea"/>
              </a:rPr>
              <a:t>),</a:t>
            </a:r>
            <a:r>
              <a:rPr lang="ko-KR" altLang="en-US" sz="1000" b="1" dirty="0">
                <a:solidFill>
                  <a:prstClr val="white"/>
                </a:solidFill>
                <a:latin typeface="+mn-ea"/>
              </a:rPr>
              <a:t>이동준</a:t>
            </a:r>
            <a:r>
              <a:rPr lang="en-US" altLang="ko-KR" sz="1000" b="1" dirty="0">
                <a:solidFill>
                  <a:prstClr val="white"/>
                </a:solidFill>
                <a:latin typeface="+mn-ea"/>
              </a:rPr>
              <a:t>,</a:t>
            </a:r>
            <a:r>
              <a:rPr lang="ko-KR" altLang="en-US" sz="1000" b="1" dirty="0" err="1">
                <a:solidFill>
                  <a:prstClr val="white"/>
                </a:solidFill>
                <a:latin typeface="+mn-ea"/>
              </a:rPr>
              <a:t>최성완</a:t>
            </a:r>
            <a:r>
              <a:rPr lang="en-US" altLang="ko-KR" sz="1000" b="1" dirty="0">
                <a:solidFill>
                  <a:prstClr val="white"/>
                </a:solidFill>
                <a:latin typeface="+mn-ea"/>
              </a:rPr>
              <a:t>,</a:t>
            </a:r>
            <a:r>
              <a:rPr lang="ko-KR" altLang="en-US" sz="1000" b="1" dirty="0">
                <a:solidFill>
                  <a:prstClr val="white"/>
                </a:solidFill>
                <a:latin typeface="+mn-ea"/>
              </a:rPr>
              <a:t>송현우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1A045FB-C67A-40ED-BB99-31931FC946F0}"/>
              </a:ext>
            </a:extLst>
          </p:cNvPr>
          <p:cNvSpPr/>
          <p:nvPr/>
        </p:nvSpPr>
        <p:spPr>
          <a:xfrm>
            <a:off x="3087149" y="3035025"/>
            <a:ext cx="5881945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800" kern="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JSP </a:t>
            </a:r>
            <a:r>
              <a:rPr lang="ko-KR" altLang="en-US" sz="2800" kern="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프로젝트</a:t>
            </a:r>
            <a:endParaRPr lang="en-US" altLang="ko-KR" sz="2800" kern="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26365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11699999" y="812800"/>
            <a:ext cx="123701" cy="6045200"/>
          </a:xfrm>
          <a:prstGeom prst="rect">
            <a:avLst/>
          </a:prstGeom>
          <a:solidFill>
            <a:schemeClr val="tx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-1" y="800100"/>
            <a:ext cx="11700000" cy="0"/>
          </a:xfrm>
          <a:prstGeom prst="line">
            <a:avLst/>
          </a:prstGeom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11699999" y="800100"/>
            <a:ext cx="0" cy="6060400"/>
          </a:xfrm>
          <a:prstGeom prst="line">
            <a:avLst/>
          </a:prstGeom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그룹 27"/>
          <p:cNvGrpSpPr/>
          <p:nvPr/>
        </p:nvGrpSpPr>
        <p:grpSpPr>
          <a:xfrm>
            <a:off x="261712" y="304251"/>
            <a:ext cx="727206" cy="993706"/>
            <a:chOff x="4842640" y="195358"/>
            <a:chExt cx="727206" cy="993706"/>
          </a:xfrm>
        </p:grpSpPr>
        <p:sp>
          <p:nvSpPr>
            <p:cNvPr id="15" name="타원 14"/>
            <p:cNvSpPr/>
            <p:nvPr/>
          </p:nvSpPr>
          <p:spPr>
            <a:xfrm rot="1059351">
              <a:off x="4842640" y="782664"/>
              <a:ext cx="571500" cy="406400"/>
            </a:xfrm>
            <a:prstGeom prst="ellipse">
              <a:avLst/>
            </a:prstGeom>
            <a:solidFill>
              <a:schemeClr val="tx1">
                <a:alpha val="5000"/>
              </a:scheme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사다리꼴 13"/>
            <p:cNvSpPr/>
            <p:nvPr/>
          </p:nvSpPr>
          <p:spPr>
            <a:xfrm rot="12198497">
              <a:off x="5115865" y="579464"/>
              <a:ext cx="173066" cy="406400"/>
            </a:xfrm>
            <a:prstGeom prst="trapezoid">
              <a:avLst>
                <a:gd name="adj" fmla="val 38322"/>
              </a:avLst>
            </a:prstGeom>
            <a:solidFill>
              <a:schemeClr val="bg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타원 9"/>
            <p:cNvSpPr/>
            <p:nvPr/>
          </p:nvSpPr>
          <p:spPr>
            <a:xfrm rot="1059351">
              <a:off x="4966408" y="410484"/>
              <a:ext cx="571500" cy="406400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자유형 26"/>
            <p:cNvSpPr/>
            <p:nvPr/>
          </p:nvSpPr>
          <p:spPr>
            <a:xfrm rot="1059351">
              <a:off x="5351102" y="484051"/>
              <a:ext cx="162028" cy="347064"/>
            </a:xfrm>
            <a:custGeom>
              <a:avLst/>
              <a:gdLst>
                <a:gd name="connsiteX0" fmla="*/ 0 w 162028"/>
                <a:gd name="connsiteY0" fmla="*/ 0 h 347064"/>
                <a:gd name="connsiteX1" fmla="*/ 36043 w 162028"/>
                <a:gd name="connsiteY1" fmla="*/ 13912 h 347064"/>
                <a:gd name="connsiteX2" fmla="*/ 162028 w 162028"/>
                <a:gd name="connsiteY2" fmla="*/ 182409 h 347064"/>
                <a:gd name="connsiteX3" fmla="*/ 78334 w 162028"/>
                <a:gd name="connsiteY3" fmla="*/ 326093 h 347064"/>
                <a:gd name="connsiteX4" fmla="*/ 34594 w 162028"/>
                <a:gd name="connsiteY4" fmla="*/ 347064 h 347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2028" h="347064">
                  <a:moveTo>
                    <a:pt x="0" y="0"/>
                  </a:moveTo>
                  <a:lnTo>
                    <a:pt x="36043" y="13912"/>
                  </a:lnTo>
                  <a:cubicBezTo>
                    <a:pt x="112054" y="50429"/>
                    <a:pt x="162028" y="112269"/>
                    <a:pt x="162028" y="182409"/>
                  </a:cubicBezTo>
                  <a:cubicBezTo>
                    <a:pt x="162028" y="238521"/>
                    <a:pt x="130044" y="289321"/>
                    <a:pt x="78334" y="326093"/>
                  </a:cubicBezTo>
                  <a:lnTo>
                    <a:pt x="34594" y="347064"/>
                  </a:lnTo>
                  <a:close/>
                </a:path>
              </a:pathLst>
            </a:custGeom>
            <a:solidFill>
              <a:schemeClr val="tx1">
                <a:alpha val="11000"/>
              </a:scheme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타원 10"/>
            <p:cNvSpPr/>
            <p:nvPr/>
          </p:nvSpPr>
          <p:spPr>
            <a:xfrm rot="551721">
              <a:off x="5089084" y="281560"/>
              <a:ext cx="452088" cy="355948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자유형 25"/>
            <p:cNvSpPr/>
            <p:nvPr/>
          </p:nvSpPr>
          <p:spPr>
            <a:xfrm rot="551721">
              <a:off x="5396260" y="331058"/>
              <a:ext cx="126676" cy="307987"/>
            </a:xfrm>
            <a:custGeom>
              <a:avLst/>
              <a:gdLst>
                <a:gd name="connsiteX0" fmla="*/ 14892 w 126676"/>
                <a:gd name="connsiteY0" fmla="*/ 0 h 307987"/>
                <a:gd name="connsiteX1" fmla="*/ 60469 w 126676"/>
                <a:gd name="connsiteY1" fmla="*/ 24195 h 307987"/>
                <a:gd name="connsiteX2" fmla="*/ 126676 w 126676"/>
                <a:gd name="connsiteY2" fmla="*/ 150041 h 307987"/>
                <a:gd name="connsiteX3" fmla="*/ 60469 w 126676"/>
                <a:gd name="connsiteY3" fmla="*/ 275888 h 307987"/>
                <a:gd name="connsiteX4" fmla="*/ 0 w 126676"/>
                <a:gd name="connsiteY4" fmla="*/ 307987 h 307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676" h="307987">
                  <a:moveTo>
                    <a:pt x="14892" y="0"/>
                  </a:moveTo>
                  <a:lnTo>
                    <a:pt x="60469" y="24195"/>
                  </a:lnTo>
                  <a:cubicBezTo>
                    <a:pt x="101375" y="56402"/>
                    <a:pt x="126676" y="100895"/>
                    <a:pt x="126676" y="150041"/>
                  </a:cubicBezTo>
                  <a:cubicBezTo>
                    <a:pt x="126676" y="199187"/>
                    <a:pt x="101375" y="243680"/>
                    <a:pt x="60469" y="275888"/>
                  </a:cubicBezTo>
                  <a:lnTo>
                    <a:pt x="0" y="307987"/>
                  </a:lnTo>
                  <a:close/>
                </a:path>
              </a:pathLst>
            </a:custGeom>
            <a:solidFill>
              <a:schemeClr val="tx1">
                <a:alpha val="24000"/>
              </a:scheme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타원 11"/>
            <p:cNvSpPr/>
            <p:nvPr/>
          </p:nvSpPr>
          <p:spPr>
            <a:xfrm rot="1082807">
              <a:off x="5117758" y="195358"/>
              <a:ext cx="452088" cy="355948"/>
            </a:xfrm>
            <a:prstGeom prst="ellipse">
              <a:avLst/>
            </a:prstGeom>
            <a:solidFill>
              <a:srgbClr val="FF8086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E9A0228-12C8-4498-87EA-C18CEEB29E98}"/>
              </a:ext>
            </a:extLst>
          </p:cNvPr>
          <p:cNvSpPr/>
          <p:nvPr/>
        </p:nvSpPr>
        <p:spPr>
          <a:xfrm>
            <a:off x="1268155" y="11676"/>
            <a:ext cx="8550495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800" b="1" i="1" kern="0" dirty="0" err="1">
                <a:solidFill>
                  <a:srgbClr val="010B3C"/>
                </a:solidFill>
              </a:rPr>
              <a:t>Helini</a:t>
            </a:r>
            <a:r>
              <a:rPr lang="en-US" altLang="ko-KR" sz="2800" b="1" i="1" kern="0" dirty="0">
                <a:solidFill>
                  <a:srgbClr val="010B3C"/>
                </a:solidFill>
              </a:rPr>
              <a:t> (JSP </a:t>
            </a:r>
            <a:r>
              <a:rPr lang="ko-KR" altLang="en-US" sz="2800" b="1" i="1" kern="0" dirty="0">
                <a:solidFill>
                  <a:srgbClr val="010B3C"/>
                </a:solidFill>
              </a:rPr>
              <a:t>프로젝트</a:t>
            </a:r>
            <a:r>
              <a:rPr lang="en-US" altLang="ko-KR" sz="2800" b="1" i="1" kern="0" dirty="0">
                <a:solidFill>
                  <a:srgbClr val="010B3C"/>
                </a:solidFill>
              </a:rPr>
              <a:t>)</a:t>
            </a:r>
            <a:endParaRPr lang="ko-KR" altLang="en-US" sz="4800" kern="0" dirty="0">
              <a:solidFill>
                <a:srgbClr val="F1A197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383" y="2077539"/>
            <a:ext cx="6324600" cy="3718922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3" name="직사각형 2"/>
          <p:cNvSpPr/>
          <p:nvPr/>
        </p:nvSpPr>
        <p:spPr>
          <a:xfrm>
            <a:off x="5611091" y="2077539"/>
            <a:ext cx="382386" cy="157662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7122" y="1157921"/>
            <a:ext cx="3538930" cy="3327094"/>
          </a:xfrm>
          <a:prstGeom prst="rect">
            <a:avLst/>
          </a:prstGeom>
          <a:ln w="38100">
            <a:solidFill>
              <a:srgbClr val="0070C0"/>
            </a:solidFill>
          </a:ln>
        </p:spPr>
      </p:pic>
      <p:cxnSp>
        <p:nvCxnSpPr>
          <p:cNvPr id="5" name="직선 화살표 연결선 4"/>
          <p:cNvCxnSpPr>
            <a:stCxn id="3" idx="3"/>
            <a:endCxn id="18" idx="1"/>
          </p:cNvCxnSpPr>
          <p:nvPr/>
        </p:nvCxnSpPr>
        <p:spPr>
          <a:xfrm>
            <a:off x="5993477" y="2156370"/>
            <a:ext cx="1463645" cy="665098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8AE03A7-E491-4D5C-A1C9-D3BD6058F4FE}"/>
              </a:ext>
            </a:extLst>
          </p:cNvPr>
          <p:cNvSpPr/>
          <p:nvPr/>
        </p:nvSpPr>
        <p:spPr>
          <a:xfrm>
            <a:off x="1141143" y="878730"/>
            <a:ext cx="3983117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800" b="1" i="1" kern="0" dirty="0">
                <a:solidFill>
                  <a:schemeClr val="accent1">
                    <a:lumMod val="50000"/>
                  </a:schemeClr>
                </a:solidFill>
              </a:rPr>
              <a:t>회원 정보 기능</a:t>
            </a:r>
            <a:r>
              <a:rPr lang="en-US" altLang="ko-KR" b="1" i="1" kern="0" dirty="0">
                <a:solidFill>
                  <a:schemeClr val="accent1">
                    <a:lumMod val="50000"/>
                  </a:schemeClr>
                </a:solidFill>
              </a:rPr>
              <a:t>(</a:t>
            </a:r>
            <a:r>
              <a:rPr lang="ko-KR" altLang="en-US" b="1" i="1" kern="0" dirty="0">
                <a:solidFill>
                  <a:schemeClr val="accent1">
                    <a:lumMod val="50000"/>
                  </a:schemeClr>
                </a:solidFill>
              </a:rPr>
              <a:t>회원가입</a:t>
            </a:r>
            <a:r>
              <a:rPr lang="en-US" altLang="ko-KR" b="1" i="1" kern="0" dirty="0">
                <a:solidFill>
                  <a:schemeClr val="accent1">
                    <a:lumMod val="50000"/>
                  </a:schemeClr>
                </a:solidFill>
              </a:rPr>
              <a:t>)</a:t>
            </a:r>
            <a:endParaRPr lang="ko-KR" altLang="en-US" kern="0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71117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11699999" y="812800"/>
            <a:ext cx="123701" cy="6045200"/>
          </a:xfrm>
          <a:prstGeom prst="rect">
            <a:avLst/>
          </a:prstGeom>
          <a:solidFill>
            <a:schemeClr val="tx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-1" y="800100"/>
            <a:ext cx="11700000" cy="0"/>
          </a:xfrm>
          <a:prstGeom prst="line">
            <a:avLst/>
          </a:prstGeom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11699999" y="800100"/>
            <a:ext cx="0" cy="6060400"/>
          </a:xfrm>
          <a:prstGeom prst="line">
            <a:avLst/>
          </a:prstGeom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그룹 27"/>
          <p:cNvGrpSpPr/>
          <p:nvPr/>
        </p:nvGrpSpPr>
        <p:grpSpPr>
          <a:xfrm>
            <a:off x="261712" y="304251"/>
            <a:ext cx="727206" cy="993706"/>
            <a:chOff x="4842640" y="195358"/>
            <a:chExt cx="727206" cy="993706"/>
          </a:xfrm>
        </p:grpSpPr>
        <p:sp>
          <p:nvSpPr>
            <p:cNvPr id="15" name="타원 14"/>
            <p:cNvSpPr/>
            <p:nvPr/>
          </p:nvSpPr>
          <p:spPr>
            <a:xfrm rot="1059351">
              <a:off x="4842640" y="782664"/>
              <a:ext cx="571500" cy="406400"/>
            </a:xfrm>
            <a:prstGeom prst="ellipse">
              <a:avLst/>
            </a:prstGeom>
            <a:solidFill>
              <a:schemeClr val="tx1">
                <a:alpha val="5000"/>
              </a:scheme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사다리꼴 13"/>
            <p:cNvSpPr/>
            <p:nvPr/>
          </p:nvSpPr>
          <p:spPr>
            <a:xfrm rot="12198497">
              <a:off x="5115865" y="579464"/>
              <a:ext cx="173066" cy="406400"/>
            </a:xfrm>
            <a:prstGeom prst="trapezoid">
              <a:avLst>
                <a:gd name="adj" fmla="val 38322"/>
              </a:avLst>
            </a:prstGeom>
            <a:solidFill>
              <a:schemeClr val="bg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타원 9"/>
            <p:cNvSpPr/>
            <p:nvPr/>
          </p:nvSpPr>
          <p:spPr>
            <a:xfrm rot="1059351">
              <a:off x="4966408" y="410484"/>
              <a:ext cx="571500" cy="406400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자유형 26"/>
            <p:cNvSpPr/>
            <p:nvPr/>
          </p:nvSpPr>
          <p:spPr>
            <a:xfrm rot="1059351">
              <a:off x="5351102" y="484051"/>
              <a:ext cx="162028" cy="347064"/>
            </a:xfrm>
            <a:custGeom>
              <a:avLst/>
              <a:gdLst>
                <a:gd name="connsiteX0" fmla="*/ 0 w 162028"/>
                <a:gd name="connsiteY0" fmla="*/ 0 h 347064"/>
                <a:gd name="connsiteX1" fmla="*/ 36043 w 162028"/>
                <a:gd name="connsiteY1" fmla="*/ 13912 h 347064"/>
                <a:gd name="connsiteX2" fmla="*/ 162028 w 162028"/>
                <a:gd name="connsiteY2" fmla="*/ 182409 h 347064"/>
                <a:gd name="connsiteX3" fmla="*/ 78334 w 162028"/>
                <a:gd name="connsiteY3" fmla="*/ 326093 h 347064"/>
                <a:gd name="connsiteX4" fmla="*/ 34594 w 162028"/>
                <a:gd name="connsiteY4" fmla="*/ 347064 h 347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2028" h="347064">
                  <a:moveTo>
                    <a:pt x="0" y="0"/>
                  </a:moveTo>
                  <a:lnTo>
                    <a:pt x="36043" y="13912"/>
                  </a:lnTo>
                  <a:cubicBezTo>
                    <a:pt x="112054" y="50429"/>
                    <a:pt x="162028" y="112269"/>
                    <a:pt x="162028" y="182409"/>
                  </a:cubicBezTo>
                  <a:cubicBezTo>
                    <a:pt x="162028" y="238521"/>
                    <a:pt x="130044" y="289321"/>
                    <a:pt x="78334" y="326093"/>
                  </a:cubicBezTo>
                  <a:lnTo>
                    <a:pt x="34594" y="347064"/>
                  </a:lnTo>
                  <a:close/>
                </a:path>
              </a:pathLst>
            </a:custGeom>
            <a:solidFill>
              <a:schemeClr val="tx1">
                <a:alpha val="11000"/>
              </a:scheme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타원 10"/>
            <p:cNvSpPr/>
            <p:nvPr/>
          </p:nvSpPr>
          <p:spPr>
            <a:xfrm rot="551721">
              <a:off x="5089084" y="281560"/>
              <a:ext cx="452088" cy="355948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자유형 25"/>
            <p:cNvSpPr/>
            <p:nvPr/>
          </p:nvSpPr>
          <p:spPr>
            <a:xfrm rot="551721">
              <a:off x="5396260" y="331058"/>
              <a:ext cx="126676" cy="307987"/>
            </a:xfrm>
            <a:custGeom>
              <a:avLst/>
              <a:gdLst>
                <a:gd name="connsiteX0" fmla="*/ 14892 w 126676"/>
                <a:gd name="connsiteY0" fmla="*/ 0 h 307987"/>
                <a:gd name="connsiteX1" fmla="*/ 60469 w 126676"/>
                <a:gd name="connsiteY1" fmla="*/ 24195 h 307987"/>
                <a:gd name="connsiteX2" fmla="*/ 126676 w 126676"/>
                <a:gd name="connsiteY2" fmla="*/ 150041 h 307987"/>
                <a:gd name="connsiteX3" fmla="*/ 60469 w 126676"/>
                <a:gd name="connsiteY3" fmla="*/ 275888 h 307987"/>
                <a:gd name="connsiteX4" fmla="*/ 0 w 126676"/>
                <a:gd name="connsiteY4" fmla="*/ 307987 h 307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676" h="307987">
                  <a:moveTo>
                    <a:pt x="14892" y="0"/>
                  </a:moveTo>
                  <a:lnTo>
                    <a:pt x="60469" y="24195"/>
                  </a:lnTo>
                  <a:cubicBezTo>
                    <a:pt x="101375" y="56402"/>
                    <a:pt x="126676" y="100895"/>
                    <a:pt x="126676" y="150041"/>
                  </a:cubicBezTo>
                  <a:cubicBezTo>
                    <a:pt x="126676" y="199187"/>
                    <a:pt x="101375" y="243680"/>
                    <a:pt x="60469" y="275888"/>
                  </a:cubicBezTo>
                  <a:lnTo>
                    <a:pt x="0" y="307987"/>
                  </a:lnTo>
                  <a:close/>
                </a:path>
              </a:pathLst>
            </a:custGeom>
            <a:solidFill>
              <a:schemeClr val="tx1">
                <a:alpha val="24000"/>
              </a:scheme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타원 11"/>
            <p:cNvSpPr/>
            <p:nvPr/>
          </p:nvSpPr>
          <p:spPr>
            <a:xfrm rot="1082807">
              <a:off x="5117758" y="195358"/>
              <a:ext cx="452088" cy="355948"/>
            </a:xfrm>
            <a:prstGeom prst="ellipse">
              <a:avLst/>
            </a:prstGeom>
            <a:solidFill>
              <a:srgbClr val="FF8086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E9A0228-12C8-4498-87EA-C18CEEB29E98}"/>
              </a:ext>
            </a:extLst>
          </p:cNvPr>
          <p:cNvSpPr/>
          <p:nvPr/>
        </p:nvSpPr>
        <p:spPr>
          <a:xfrm>
            <a:off x="1268155" y="11676"/>
            <a:ext cx="8550495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800" b="1" i="1" kern="0" dirty="0" err="1">
                <a:solidFill>
                  <a:srgbClr val="010B3C"/>
                </a:solidFill>
              </a:rPr>
              <a:t>Helini</a:t>
            </a:r>
            <a:r>
              <a:rPr lang="en-US" altLang="ko-KR" sz="2800" b="1" i="1" kern="0" dirty="0">
                <a:solidFill>
                  <a:srgbClr val="010B3C"/>
                </a:solidFill>
              </a:rPr>
              <a:t> (JSP </a:t>
            </a:r>
            <a:r>
              <a:rPr lang="ko-KR" altLang="en-US" sz="2800" b="1" i="1" kern="0" dirty="0">
                <a:solidFill>
                  <a:srgbClr val="010B3C"/>
                </a:solidFill>
              </a:rPr>
              <a:t>프로젝트</a:t>
            </a:r>
            <a:r>
              <a:rPr lang="en-US" altLang="ko-KR" sz="2800" b="1" i="1" kern="0" dirty="0">
                <a:solidFill>
                  <a:srgbClr val="010B3C"/>
                </a:solidFill>
              </a:rPr>
              <a:t>)</a:t>
            </a:r>
            <a:endParaRPr lang="ko-KR" altLang="en-US" sz="4800" kern="0" dirty="0">
              <a:solidFill>
                <a:srgbClr val="F1A197"/>
              </a:solidFill>
            </a:endParaRPr>
          </a:p>
        </p:txBody>
      </p:sp>
      <p:cxnSp>
        <p:nvCxnSpPr>
          <p:cNvPr id="18" name="직선 연결선 17"/>
          <p:cNvCxnSpPr/>
          <p:nvPr/>
        </p:nvCxnSpPr>
        <p:spPr>
          <a:xfrm flipH="1">
            <a:off x="5770224" y="956406"/>
            <a:ext cx="49274" cy="5558214"/>
          </a:xfrm>
          <a:prstGeom prst="line">
            <a:avLst/>
          </a:prstGeom>
          <a:ln w="317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670" y="1841395"/>
            <a:ext cx="4063806" cy="3820550"/>
          </a:xfrm>
          <a:prstGeom prst="rect">
            <a:avLst/>
          </a:prstGeom>
          <a:ln w="38100">
            <a:solidFill>
              <a:srgbClr val="0070C0"/>
            </a:solidFill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4792" y="2142014"/>
            <a:ext cx="2644956" cy="2321186"/>
          </a:xfrm>
          <a:prstGeom prst="rect">
            <a:avLst/>
          </a:prstGeom>
          <a:ln w="38100">
            <a:solidFill>
              <a:srgbClr val="0070C0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76821" y="1979982"/>
            <a:ext cx="2553614" cy="2645250"/>
          </a:xfrm>
          <a:prstGeom prst="rect">
            <a:avLst/>
          </a:prstGeom>
          <a:ln w="38100">
            <a:solidFill>
              <a:srgbClr val="0070C0"/>
            </a:solidFill>
          </a:ln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9153CB1A-B0A7-4A37-B052-86CFFA0B98EE}"/>
              </a:ext>
            </a:extLst>
          </p:cNvPr>
          <p:cNvSpPr/>
          <p:nvPr/>
        </p:nvSpPr>
        <p:spPr>
          <a:xfrm>
            <a:off x="1141143" y="878730"/>
            <a:ext cx="3983117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800" b="1" i="1" kern="0" dirty="0">
                <a:solidFill>
                  <a:schemeClr val="accent1">
                    <a:lumMod val="50000"/>
                  </a:schemeClr>
                </a:solidFill>
              </a:rPr>
              <a:t>회원 정보 기능</a:t>
            </a:r>
            <a:r>
              <a:rPr lang="en-US" altLang="ko-KR" b="1" i="1" kern="0" dirty="0">
                <a:solidFill>
                  <a:schemeClr val="accent1">
                    <a:lumMod val="50000"/>
                  </a:schemeClr>
                </a:solidFill>
              </a:rPr>
              <a:t>(</a:t>
            </a:r>
            <a:r>
              <a:rPr lang="ko-KR" altLang="en-US" b="1" i="1" kern="0" dirty="0">
                <a:solidFill>
                  <a:schemeClr val="accent1">
                    <a:lumMod val="50000"/>
                  </a:schemeClr>
                </a:solidFill>
              </a:rPr>
              <a:t>회원가입</a:t>
            </a:r>
            <a:r>
              <a:rPr lang="en-US" altLang="ko-KR" b="1" i="1" kern="0" dirty="0">
                <a:solidFill>
                  <a:schemeClr val="accent1">
                    <a:lumMod val="50000"/>
                  </a:schemeClr>
                </a:solidFill>
              </a:rPr>
              <a:t>)</a:t>
            </a:r>
            <a:endParaRPr lang="ko-KR" altLang="en-US" kern="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3F9B943-30C6-410F-95DF-9EE6EC0249A8}"/>
              </a:ext>
            </a:extLst>
          </p:cNvPr>
          <p:cNvSpPr/>
          <p:nvPr/>
        </p:nvSpPr>
        <p:spPr>
          <a:xfrm>
            <a:off x="6058765" y="777629"/>
            <a:ext cx="4773309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800" b="1" i="1" kern="0" dirty="0">
                <a:solidFill>
                  <a:schemeClr val="accent1">
                    <a:lumMod val="50000"/>
                  </a:schemeClr>
                </a:solidFill>
              </a:rPr>
              <a:t>자바 소스</a:t>
            </a:r>
            <a:r>
              <a:rPr lang="en-US" altLang="ko-KR" sz="2800" b="1" i="1" kern="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ko-KR" b="1" i="1" kern="0" dirty="0">
                <a:solidFill>
                  <a:schemeClr val="accent1">
                    <a:lumMod val="50000"/>
                  </a:schemeClr>
                </a:solidFill>
              </a:rPr>
              <a:t>(Controller &amp; Dao)</a:t>
            </a:r>
            <a:endParaRPr lang="ko-KR" altLang="en-US" sz="2000" kern="0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59221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11699999" y="812800"/>
            <a:ext cx="123701" cy="6045200"/>
          </a:xfrm>
          <a:prstGeom prst="rect">
            <a:avLst/>
          </a:prstGeom>
          <a:solidFill>
            <a:schemeClr val="tx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-1" y="800100"/>
            <a:ext cx="11700000" cy="0"/>
          </a:xfrm>
          <a:prstGeom prst="line">
            <a:avLst/>
          </a:prstGeom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11699999" y="800100"/>
            <a:ext cx="0" cy="6060400"/>
          </a:xfrm>
          <a:prstGeom prst="line">
            <a:avLst/>
          </a:prstGeom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그룹 27"/>
          <p:cNvGrpSpPr/>
          <p:nvPr/>
        </p:nvGrpSpPr>
        <p:grpSpPr>
          <a:xfrm>
            <a:off x="261712" y="304251"/>
            <a:ext cx="727206" cy="993706"/>
            <a:chOff x="4842640" y="195358"/>
            <a:chExt cx="727206" cy="993706"/>
          </a:xfrm>
        </p:grpSpPr>
        <p:sp>
          <p:nvSpPr>
            <p:cNvPr id="15" name="타원 14"/>
            <p:cNvSpPr/>
            <p:nvPr/>
          </p:nvSpPr>
          <p:spPr>
            <a:xfrm rot="1059351">
              <a:off x="4842640" y="782664"/>
              <a:ext cx="571500" cy="406400"/>
            </a:xfrm>
            <a:prstGeom prst="ellipse">
              <a:avLst/>
            </a:prstGeom>
            <a:solidFill>
              <a:schemeClr val="tx1">
                <a:alpha val="5000"/>
              </a:scheme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사다리꼴 13"/>
            <p:cNvSpPr/>
            <p:nvPr/>
          </p:nvSpPr>
          <p:spPr>
            <a:xfrm rot="12198497">
              <a:off x="5115865" y="579464"/>
              <a:ext cx="173066" cy="406400"/>
            </a:xfrm>
            <a:prstGeom prst="trapezoid">
              <a:avLst>
                <a:gd name="adj" fmla="val 38322"/>
              </a:avLst>
            </a:prstGeom>
            <a:solidFill>
              <a:schemeClr val="bg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타원 9"/>
            <p:cNvSpPr/>
            <p:nvPr/>
          </p:nvSpPr>
          <p:spPr>
            <a:xfrm rot="1059351">
              <a:off x="4966408" y="410484"/>
              <a:ext cx="571500" cy="406400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자유형 26"/>
            <p:cNvSpPr/>
            <p:nvPr/>
          </p:nvSpPr>
          <p:spPr>
            <a:xfrm rot="1059351">
              <a:off x="5351102" y="484051"/>
              <a:ext cx="162028" cy="347064"/>
            </a:xfrm>
            <a:custGeom>
              <a:avLst/>
              <a:gdLst>
                <a:gd name="connsiteX0" fmla="*/ 0 w 162028"/>
                <a:gd name="connsiteY0" fmla="*/ 0 h 347064"/>
                <a:gd name="connsiteX1" fmla="*/ 36043 w 162028"/>
                <a:gd name="connsiteY1" fmla="*/ 13912 h 347064"/>
                <a:gd name="connsiteX2" fmla="*/ 162028 w 162028"/>
                <a:gd name="connsiteY2" fmla="*/ 182409 h 347064"/>
                <a:gd name="connsiteX3" fmla="*/ 78334 w 162028"/>
                <a:gd name="connsiteY3" fmla="*/ 326093 h 347064"/>
                <a:gd name="connsiteX4" fmla="*/ 34594 w 162028"/>
                <a:gd name="connsiteY4" fmla="*/ 347064 h 347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2028" h="347064">
                  <a:moveTo>
                    <a:pt x="0" y="0"/>
                  </a:moveTo>
                  <a:lnTo>
                    <a:pt x="36043" y="13912"/>
                  </a:lnTo>
                  <a:cubicBezTo>
                    <a:pt x="112054" y="50429"/>
                    <a:pt x="162028" y="112269"/>
                    <a:pt x="162028" y="182409"/>
                  </a:cubicBezTo>
                  <a:cubicBezTo>
                    <a:pt x="162028" y="238521"/>
                    <a:pt x="130044" y="289321"/>
                    <a:pt x="78334" y="326093"/>
                  </a:cubicBezTo>
                  <a:lnTo>
                    <a:pt x="34594" y="347064"/>
                  </a:lnTo>
                  <a:close/>
                </a:path>
              </a:pathLst>
            </a:custGeom>
            <a:solidFill>
              <a:schemeClr val="tx1">
                <a:alpha val="11000"/>
              </a:scheme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타원 10"/>
            <p:cNvSpPr/>
            <p:nvPr/>
          </p:nvSpPr>
          <p:spPr>
            <a:xfrm rot="551721">
              <a:off x="5089084" y="281560"/>
              <a:ext cx="452088" cy="355948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자유형 25"/>
            <p:cNvSpPr/>
            <p:nvPr/>
          </p:nvSpPr>
          <p:spPr>
            <a:xfrm rot="551721">
              <a:off x="5396260" y="331058"/>
              <a:ext cx="126676" cy="307987"/>
            </a:xfrm>
            <a:custGeom>
              <a:avLst/>
              <a:gdLst>
                <a:gd name="connsiteX0" fmla="*/ 14892 w 126676"/>
                <a:gd name="connsiteY0" fmla="*/ 0 h 307987"/>
                <a:gd name="connsiteX1" fmla="*/ 60469 w 126676"/>
                <a:gd name="connsiteY1" fmla="*/ 24195 h 307987"/>
                <a:gd name="connsiteX2" fmla="*/ 126676 w 126676"/>
                <a:gd name="connsiteY2" fmla="*/ 150041 h 307987"/>
                <a:gd name="connsiteX3" fmla="*/ 60469 w 126676"/>
                <a:gd name="connsiteY3" fmla="*/ 275888 h 307987"/>
                <a:gd name="connsiteX4" fmla="*/ 0 w 126676"/>
                <a:gd name="connsiteY4" fmla="*/ 307987 h 307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676" h="307987">
                  <a:moveTo>
                    <a:pt x="14892" y="0"/>
                  </a:moveTo>
                  <a:lnTo>
                    <a:pt x="60469" y="24195"/>
                  </a:lnTo>
                  <a:cubicBezTo>
                    <a:pt x="101375" y="56402"/>
                    <a:pt x="126676" y="100895"/>
                    <a:pt x="126676" y="150041"/>
                  </a:cubicBezTo>
                  <a:cubicBezTo>
                    <a:pt x="126676" y="199187"/>
                    <a:pt x="101375" y="243680"/>
                    <a:pt x="60469" y="275888"/>
                  </a:cubicBezTo>
                  <a:lnTo>
                    <a:pt x="0" y="307987"/>
                  </a:lnTo>
                  <a:close/>
                </a:path>
              </a:pathLst>
            </a:custGeom>
            <a:solidFill>
              <a:schemeClr val="tx1">
                <a:alpha val="24000"/>
              </a:scheme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타원 11"/>
            <p:cNvSpPr/>
            <p:nvPr/>
          </p:nvSpPr>
          <p:spPr>
            <a:xfrm rot="1082807">
              <a:off x="5117758" y="195358"/>
              <a:ext cx="452088" cy="355948"/>
            </a:xfrm>
            <a:prstGeom prst="ellipse">
              <a:avLst/>
            </a:prstGeom>
            <a:solidFill>
              <a:srgbClr val="FF8086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E9A0228-12C8-4498-87EA-C18CEEB29E98}"/>
              </a:ext>
            </a:extLst>
          </p:cNvPr>
          <p:cNvSpPr/>
          <p:nvPr/>
        </p:nvSpPr>
        <p:spPr>
          <a:xfrm>
            <a:off x="1268155" y="11676"/>
            <a:ext cx="8550495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800" b="1" i="1" kern="0" dirty="0" err="1">
                <a:solidFill>
                  <a:srgbClr val="010B3C"/>
                </a:solidFill>
              </a:rPr>
              <a:t>Helini</a:t>
            </a:r>
            <a:r>
              <a:rPr lang="en-US" altLang="ko-KR" sz="2800" b="1" i="1" kern="0" dirty="0">
                <a:solidFill>
                  <a:srgbClr val="010B3C"/>
                </a:solidFill>
              </a:rPr>
              <a:t> (JSP </a:t>
            </a:r>
            <a:r>
              <a:rPr lang="ko-KR" altLang="en-US" sz="2800" b="1" i="1" kern="0" dirty="0">
                <a:solidFill>
                  <a:srgbClr val="010B3C"/>
                </a:solidFill>
              </a:rPr>
              <a:t>프로젝트</a:t>
            </a:r>
            <a:r>
              <a:rPr lang="en-US" altLang="ko-KR" sz="2800" b="1" i="1" kern="0" dirty="0">
                <a:solidFill>
                  <a:srgbClr val="010B3C"/>
                </a:solidFill>
              </a:rPr>
              <a:t>)</a:t>
            </a:r>
            <a:endParaRPr lang="ko-KR" altLang="en-US" sz="4800" kern="0" dirty="0">
              <a:solidFill>
                <a:srgbClr val="F1A197"/>
              </a:solidFill>
            </a:endParaRPr>
          </a:p>
        </p:txBody>
      </p:sp>
      <p:cxnSp>
        <p:nvCxnSpPr>
          <p:cNvPr id="18" name="직선 연결선 17"/>
          <p:cNvCxnSpPr/>
          <p:nvPr/>
        </p:nvCxnSpPr>
        <p:spPr>
          <a:xfrm flipH="1">
            <a:off x="5770224" y="956406"/>
            <a:ext cx="49274" cy="5558214"/>
          </a:xfrm>
          <a:prstGeom prst="line">
            <a:avLst/>
          </a:prstGeom>
          <a:ln w="317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670" y="1841395"/>
            <a:ext cx="4063806" cy="3820550"/>
          </a:xfrm>
          <a:prstGeom prst="rect">
            <a:avLst/>
          </a:prstGeom>
          <a:ln w="38100">
            <a:solidFill>
              <a:srgbClr val="0070C0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8696" y="1841395"/>
            <a:ext cx="4781550" cy="2582256"/>
          </a:xfrm>
          <a:prstGeom prst="rect">
            <a:avLst/>
          </a:prstGeom>
          <a:ln w="38100">
            <a:solidFill>
              <a:srgbClr val="0070C0"/>
            </a:solidFill>
          </a:ln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34B50F9B-5EAD-4C22-BC45-E8223E7B38A6}"/>
              </a:ext>
            </a:extLst>
          </p:cNvPr>
          <p:cNvSpPr/>
          <p:nvPr/>
        </p:nvSpPr>
        <p:spPr>
          <a:xfrm>
            <a:off x="1141143" y="878730"/>
            <a:ext cx="3983117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800" b="1" i="1" kern="0" dirty="0">
                <a:solidFill>
                  <a:schemeClr val="accent1">
                    <a:lumMod val="50000"/>
                  </a:schemeClr>
                </a:solidFill>
              </a:rPr>
              <a:t>회원 정보 기능</a:t>
            </a:r>
            <a:r>
              <a:rPr lang="en-US" altLang="ko-KR" b="1" i="1" kern="0" dirty="0">
                <a:solidFill>
                  <a:schemeClr val="accent1">
                    <a:lumMod val="50000"/>
                  </a:schemeClr>
                </a:solidFill>
              </a:rPr>
              <a:t>(</a:t>
            </a:r>
            <a:r>
              <a:rPr lang="ko-KR" altLang="en-US" b="1" i="1" kern="0" dirty="0">
                <a:solidFill>
                  <a:schemeClr val="accent1">
                    <a:lumMod val="50000"/>
                  </a:schemeClr>
                </a:solidFill>
              </a:rPr>
              <a:t>회원가입</a:t>
            </a:r>
            <a:r>
              <a:rPr lang="en-US" altLang="ko-KR" b="1" i="1" kern="0" dirty="0">
                <a:solidFill>
                  <a:schemeClr val="accent1">
                    <a:lumMod val="50000"/>
                  </a:schemeClr>
                </a:solidFill>
              </a:rPr>
              <a:t>)</a:t>
            </a:r>
            <a:endParaRPr lang="ko-KR" altLang="en-US" kern="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4265AD2-7FC1-449E-993E-B4DBD0478E8D}"/>
              </a:ext>
            </a:extLst>
          </p:cNvPr>
          <p:cNvSpPr/>
          <p:nvPr/>
        </p:nvSpPr>
        <p:spPr>
          <a:xfrm>
            <a:off x="6058766" y="777629"/>
            <a:ext cx="3179698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800" b="1" i="1" kern="0" dirty="0">
                <a:solidFill>
                  <a:schemeClr val="accent1">
                    <a:lumMod val="50000"/>
                  </a:schemeClr>
                </a:solidFill>
              </a:rPr>
              <a:t>자바 소스</a:t>
            </a:r>
            <a:r>
              <a:rPr lang="en-US" altLang="ko-KR" sz="2800" b="1" i="1" kern="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ko-KR" b="1" i="1" kern="0" dirty="0">
                <a:solidFill>
                  <a:schemeClr val="accent1">
                    <a:lumMod val="50000"/>
                  </a:schemeClr>
                </a:solidFill>
              </a:rPr>
              <a:t>(JSP)</a:t>
            </a:r>
            <a:endParaRPr lang="ko-KR" altLang="en-US" sz="2000" kern="0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28231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11699999" y="812800"/>
            <a:ext cx="123701" cy="6045200"/>
          </a:xfrm>
          <a:prstGeom prst="rect">
            <a:avLst/>
          </a:prstGeom>
          <a:solidFill>
            <a:schemeClr val="tx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-1" y="800100"/>
            <a:ext cx="11700000" cy="0"/>
          </a:xfrm>
          <a:prstGeom prst="line">
            <a:avLst/>
          </a:prstGeom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11699999" y="800100"/>
            <a:ext cx="0" cy="6060400"/>
          </a:xfrm>
          <a:prstGeom prst="line">
            <a:avLst/>
          </a:prstGeom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그룹 27"/>
          <p:cNvGrpSpPr/>
          <p:nvPr/>
        </p:nvGrpSpPr>
        <p:grpSpPr>
          <a:xfrm>
            <a:off x="261712" y="304251"/>
            <a:ext cx="727206" cy="993706"/>
            <a:chOff x="4842640" y="195358"/>
            <a:chExt cx="727206" cy="993706"/>
          </a:xfrm>
        </p:grpSpPr>
        <p:sp>
          <p:nvSpPr>
            <p:cNvPr id="15" name="타원 14"/>
            <p:cNvSpPr/>
            <p:nvPr/>
          </p:nvSpPr>
          <p:spPr>
            <a:xfrm rot="1059351">
              <a:off x="4842640" y="782664"/>
              <a:ext cx="571500" cy="406400"/>
            </a:xfrm>
            <a:prstGeom prst="ellipse">
              <a:avLst/>
            </a:prstGeom>
            <a:solidFill>
              <a:schemeClr val="tx1">
                <a:alpha val="5000"/>
              </a:scheme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사다리꼴 13"/>
            <p:cNvSpPr/>
            <p:nvPr/>
          </p:nvSpPr>
          <p:spPr>
            <a:xfrm rot="12198497">
              <a:off x="5115865" y="579464"/>
              <a:ext cx="173066" cy="406400"/>
            </a:xfrm>
            <a:prstGeom prst="trapezoid">
              <a:avLst>
                <a:gd name="adj" fmla="val 38322"/>
              </a:avLst>
            </a:prstGeom>
            <a:solidFill>
              <a:schemeClr val="bg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타원 9"/>
            <p:cNvSpPr/>
            <p:nvPr/>
          </p:nvSpPr>
          <p:spPr>
            <a:xfrm rot="1059351">
              <a:off x="4966408" y="410484"/>
              <a:ext cx="571500" cy="406400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자유형 26"/>
            <p:cNvSpPr/>
            <p:nvPr/>
          </p:nvSpPr>
          <p:spPr>
            <a:xfrm rot="1059351">
              <a:off x="5351102" y="484051"/>
              <a:ext cx="162028" cy="347064"/>
            </a:xfrm>
            <a:custGeom>
              <a:avLst/>
              <a:gdLst>
                <a:gd name="connsiteX0" fmla="*/ 0 w 162028"/>
                <a:gd name="connsiteY0" fmla="*/ 0 h 347064"/>
                <a:gd name="connsiteX1" fmla="*/ 36043 w 162028"/>
                <a:gd name="connsiteY1" fmla="*/ 13912 h 347064"/>
                <a:gd name="connsiteX2" fmla="*/ 162028 w 162028"/>
                <a:gd name="connsiteY2" fmla="*/ 182409 h 347064"/>
                <a:gd name="connsiteX3" fmla="*/ 78334 w 162028"/>
                <a:gd name="connsiteY3" fmla="*/ 326093 h 347064"/>
                <a:gd name="connsiteX4" fmla="*/ 34594 w 162028"/>
                <a:gd name="connsiteY4" fmla="*/ 347064 h 347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2028" h="347064">
                  <a:moveTo>
                    <a:pt x="0" y="0"/>
                  </a:moveTo>
                  <a:lnTo>
                    <a:pt x="36043" y="13912"/>
                  </a:lnTo>
                  <a:cubicBezTo>
                    <a:pt x="112054" y="50429"/>
                    <a:pt x="162028" y="112269"/>
                    <a:pt x="162028" y="182409"/>
                  </a:cubicBezTo>
                  <a:cubicBezTo>
                    <a:pt x="162028" y="238521"/>
                    <a:pt x="130044" y="289321"/>
                    <a:pt x="78334" y="326093"/>
                  </a:cubicBezTo>
                  <a:lnTo>
                    <a:pt x="34594" y="347064"/>
                  </a:lnTo>
                  <a:close/>
                </a:path>
              </a:pathLst>
            </a:custGeom>
            <a:solidFill>
              <a:schemeClr val="tx1">
                <a:alpha val="11000"/>
              </a:scheme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타원 10"/>
            <p:cNvSpPr/>
            <p:nvPr/>
          </p:nvSpPr>
          <p:spPr>
            <a:xfrm rot="551721">
              <a:off x="5089084" y="281560"/>
              <a:ext cx="452088" cy="355948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자유형 25"/>
            <p:cNvSpPr/>
            <p:nvPr/>
          </p:nvSpPr>
          <p:spPr>
            <a:xfrm rot="551721">
              <a:off x="5396260" y="331058"/>
              <a:ext cx="126676" cy="307987"/>
            </a:xfrm>
            <a:custGeom>
              <a:avLst/>
              <a:gdLst>
                <a:gd name="connsiteX0" fmla="*/ 14892 w 126676"/>
                <a:gd name="connsiteY0" fmla="*/ 0 h 307987"/>
                <a:gd name="connsiteX1" fmla="*/ 60469 w 126676"/>
                <a:gd name="connsiteY1" fmla="*/ 24195 h 307987"/>
                <a:gd name="connsiteX2" fmla="*/ 126676 w 126676"/>
                <a:gd name="connsiteY2" fmla="*/ 150041 h 307987"/>
                <a:gd name="connsiteX3" fmla="*/ 60469 w 126676"/>
                <a:gd name="connsiteY3" fmla="*/ 275888 h 307987"/>
                <a:gd name="connsiteX4" fmla="*/ 0 w 126676"/>
                <a:gd name="connsiteY4" fmla="*/ 307987 h 307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676" h="307987">
                  <a:moveTo>
                    <a:pt x="14892" y="0"/>
                  </a:moveTo>
                  <a:lnTo>
                    <a:pt x="60469" y="24195"/>
                  </a:lnTo>
                  <a:cubicBezTo>
                    <a:pt x="101375" y="56402"/>
                    <a:pt x="126676" y="100895"/>
                    <a:pt x="126676" y="150041"/>
                  </a:cubicBezTo>
                  <a:cubicBezTo>
                    <a:pt x="126676" y="199187"/>
                    <a:pt x="101375" y="243680"/>
                    <a:pt x="60469" y="275888"/>
                  </a:cubicBezTo>
                  <a:lnTo>
                    <a:pt x="0" y="307987"/>
                  </a:lnTo>
                  <a:close/>
                </a:path>
              </a:pathLst>
            </a:custGeom>
            <a:solidFill>
              <a:schemeClr val="tx1">
                <a:alpha val="24000"/>
              </a:scheme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타원 11"/>
            <p:cNvSpPr/>
            <p:nvPr/>
          </p:nvSpPr>
          <p:spPr>
            <a:xfrm rot="1082807">
              <a:off x="5117758" y="195358"/>
              <a:ext cx="452088" cy="355948"/>
            </a:xfrm>
            <a:prstGeom prst="ellipse">
              <a:avLst/>
            </a:prstGeom>
            <a:solidFill>
              <a:srgbClr val="FF8086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E9A0228-12C8-4498-87EA-C18CEEB29E98}"/>
              </a:ext>
            </a:extLst>
          </p:cNvPr>
          <p:cNvSpPr/>
          <p:nvPr/>
        </p:nvSpPr>
        <p:spPr>
          <a:xfrm>
            <a:off x="1268155" y="11676"/>
            <a:ext cx="8550495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800" b="1" i="1" kern="0" dirty="0" err="1">
                <a:solidFill>
                  <a:srgbClr val="010B3C"/>
                </a:solidFill>
              </a:rPr>
              <a:t>Helini</a:t>
            </a:r>
            <a:r>
              <a:rPr lang="en-US" altLang="ko-KR" sz="2800" b="1" i="1" kern="0" dirty="0">
                <a:solidFill>
                  <a:srgbClr val="010B3C"/>
                </a:solidFill>
              </a:rPr>
              <a:t> (JSP </a:t>
            </a:r>
            <a:r>
              <a:rPr lang="ko-KR" altLang="en-US" sz="2800" b="1" i="1" kern="0" dirty="0">
                <a:solidFill>
                  <a:srgbClr val="010B3C"/>
                </a:solidFill>
              </a:rPr>
              <a:t>프로젝트</a:t>
            </a:r>
            <a:r>
              <a:rPr lang="en-US" altLang="ko-KR" sz="2800" b="1" i="1" kern="0" dirty="0">
                <a:solidFill>
                  <a:srgbClr val="010B3C"/>
                </a:solidFill>
              </a:rPr>
              <a:t>)</a:t>
            </a:r>
            <a:endParaRPr lang="ko-KR" altLang="en-US" sz="4800" kern="0" dirty="0">
              <a:solidFill>
                <a:srgbClr val="F1A197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383" y="2077539"/>
            <a:ext cx="6324600" cy="3718922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3" name="직사각형 2"/>
          <p:cNvSpPr/>
          <p:nvPr/>
        </p:nvSpPr>
        <p:spPr>
          <a:xfrm>
            <a:off x="5970189" y="2077539"/>
            <a:ext cx="382386" cy="157662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3683" y="2937686"/>
            <a:ext cx="7366392" cy="2130506"/>
          </a:xfrm>
          <a:prstGeom prst="rect">
            <a:avLst/>
          </a:prstGeom>
          <a:ln w="38100">
            <a:solidFill>
              <a:srgbClr val="0070C0"/>
            </a:solidFill>
          </a:ln>
        </p:spPr>
      </p:pic>
      <p:cxnSp>
        <p:nvCxnSpPr>
          <p:cNvPr id="5" name="직선 화살표 연결선 4"/>
          <p:cNvCxnSpPr>
            <a:stCxn id="3" idx="3"/>
            <a:endCxn id="23" idx="0"/>
          </p:cNvCxnSpPr>
          <p:nvPr/>
        </p:nvCxnSpPr>
        <p:spPr>
          <a:xfrm>
            <a:off x="6352575" y="2156370"/>
            <a:ext cx="1374304" cy="781316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2C3B0B5-5C24-4598-8A31-5B0DB922FA7A}"/>
              </a:ext>
            </a:extLst>
          </p:cNvPr>
          <p:cNvSpPr/>
          <p:nvPr/>
        </p:nvSpPr>
        <p:spPr>
          <a:xfrm>
            <a:off x="1141143" y="878730"/>
            <a:ext cx="3983117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800" b="1" i="1" kern="0" dirty="0">
                <a:solidFill>
                  <a:schemeClr val="accent1">
                    <a:lumMod val="50000"/>
                  </a:schemeClr>
                </a:solidFill>
              </a:rPr>
              <a:t>회원 정보 기능</a:t>
            </a:r>
            <a:r>
              <a:rPr lang="en-US" altLang="ko-KR" b="1" i="1" kern="0" dirty="0">
                <a:solidFill>
                  <a:schemeClr val="accent1">
                    <a:lumMod val="50000"/>
                  </a:schemeClr>
                </a:solidFill>
              </a:rPr>
              <a:t>(</a:t>
            </a:r>
            <a:r>
              <a:rPr lang="ko-KR" altLang="en-US" b="1" i="1" kern="0" dirty="0">
                <a:solidFill>
                  <a:schemeClr val="accent1">
                    <a:lumMod val="50000"/>
                  </a:schemeClr>
                </a:solidFill>
              </a:rPr>
              <a:t>공지사항</a:t>
            </a:r>
            <a:r>
              <a:rPr lang="en-US" altLang="ko-KR" b="1" i="1" kern="0" dirty="0">
                <a:solidFill>
                  <a:schemeClr val="accent1">
                    <a:lumMod val="50000"/>
                  </a:schemeClr>
                </a:solidFill>
              </a:rPr>
              <a:t>)</a:t>
            </a:r>
            <a:endParaRPr lang="ko-KR" altLang="en-US" kern="0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69962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11699999" y="812800"/>
            <a:ext cx="123701" cy="6045200"/>
          </a:xfrm>
          <a:prstGeom prst="rect">
            <a:avLst/>
          </a:prstGeom>
          <a:solidFill>
            <a:schemeClr val="tx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-1" y="800100"/>
            <a:ext cx="11700000" cy="0"/>
          </a:xfrm>
          <a:prstGeom prst="line">
            <a:avLst/>
          </a:prstGeom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11699999" y="800100"/>
            <a:ext cx="0" cy="6060400"/>
          </a:xfrm>
          <a:prstGeom prst="line">
            <a:avLst/>
          </a:prstGeom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그룹 27"/>
          <p:cNvGrpSpPr/>
          <p:nvPr/>
        </p:nvGrpSpPr>
        <p:grpSpPr>
          <a:xfrm>
            <a:off x="261712" y="304251"/>
            <a:ext cx="727206" cy="993706"/>
            <a:chOff x="4842640" y="195358"/>
            <a:chExt cx="727206" cy="993706"/>
          </a:xfrm>
        </p:grpSpPr>
        <p:sp>
          <p:nvSpPr>
            <p:cNvPr id="15" name="타원 14"/>
            <p:cNvSpPr/>
            <p:nvPr/>
          </p:nvSpPr>
          <p:spPr>
            <a:xfrm rot="1059351">
              <a:off x="4842640" y="782664"/>
              <a:ext cx="571500" cy="406400"/>
            </a:xfrm>
            <a:prstGeom prst="ellipse">
              <a:avLst/>
            </a:prstGeom>
            <a:solidFill>
              <a:schemeClr val="tx1">
                <a:alpha val="5000"/>
              </a:scheme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사다리꼴 13"/>
            <p:cNvSpPr/>
            <p:nvPr/>
          </p:nvSpPr>
          <p:spPr>
            <a:xfrm rot="12198497">
              <a:off x="5115865" y="579464"/>
              <a:ext cx="173066" cy="406400"/>
            </a:xfrm>
            <a:prstGeom prst="trapezoid">
              <a:avLst>
                <a:gd name="adj" fmla="val 38322"/>
              </a:avLst>
            </a:prstGeom>
            <a:solidFill>
              <a:schemeClr val="bg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타원 9"/>
            <p:cNvSpPr/>
            <p:nvPr/>
          </p:nvSpPr>
          <p:spPr>
            <a:xfrm rot="1059351">
              <a:off x="4966408" y="410484"/>
              <a:ext cx="571500" cy="406400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자유형 26"/>
            <p:cNvSpPr/>
            <p:nvPr/>
          </p:nvSpPr>
          <p:spPr>
            <a:xfrm rot="1059351">
              <a:off x="5351102" y="484051"/>
              <a:ext cx="162028" cy="347064"/>
            </a:xfrm>
            <a:custGeom>
              <a:avLst/>
              <a:gdLst>
                <a:gd name="connsiteX0" fmla="*/ 0 w 162028"/>
                <a:gd name="connsiteY0" fmla="*/ 0 h 347064"/>
                <a:gd name="connsiteX1" fmla="*/ 36043 w 162028"/>
                <a:gd name="connsiteY1" fmla="*/ 13912 h 347064"/>
                <a:gd name="connsiteX2" fmla="*/ 162028 w 162028"/>
                <a:gd name="connsiteY2" fmla="*/ 182409 h 347064"/>
                <a:gd name="connsiteX3" fmla="*/ 78334 w 162028"/>
                <a:gd name="connsiteY3" fmla="*/ 326093 h 347064"/>
                <a:gd name="connsiteX4" fmla="*/ 34594 w 162028"/>
                <a:gd name="connsiteY4" fmla="*/ 347064 h 347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2028" h="347064">
                  <a:moveTo>
                    <a:pt x="0" y="0"/>
                  </a:moveTo>
                  <a:lnTo>
                    <a:pt x="36043" y="13912"/>
                  </a:lnTo>
                  <a:cubicBezTo>
                    <a:pt x="112054" y="50429"/>
                    <a:pt x="162028" y="112269"/>
                    <a:pt x="162028" y="182409"/>
                  </a:cubicBezTo>
                  <a:cubicBezTo>
                    <a:pt x="162028" y="238521"/>
                    <a:pt x="130044" y="289321"/>
                    <a:pt x="78334" y="326093"/>
                  </a:cubicBezTo>
                  <a:lnTo>
                    <a:pt x="34594" y="347064"/>
                  </a:lnTo>
                  <a:close/>
                </a:path>
              </a:pathLst>
            </a:custGeom>
            <a:solidFill>
              <a:schemeClr val="tx1">
                <a:alpha val="11000"/>
              </a:scheme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타원 10"/>
            <p:cNvSpPr/>
            <p:nvPr/>
          </p:nvSpPr>
          <p:spPr>
            <a:xfrm rot="551721">
              <a:off x="5089084" y="281560"/>
              <a:ext cx="452088" cy="355948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자유형 25"/>
            <p:cNvSpPr/>
            <p:nvPr/>
          </p:nvSpPr>
          <p:spPr>
            <a:xfrm rot="551721">
              <a:off x="5396260" y="331058"/>
              <a:ext cx="126676" cy="307987"/>
            </a:xfrm>
            <a:custGeom>
              <a:avLst/>
              <a:gdLst>
                <a:gd name="connsiteX0" fmla="*/ 14892 w 126676"/>
                <a:gd name="connsiteY0" fmla="*/ 0 h 307987"/>
                <a:gd name="connsiteX1" fmla="*/ 60469 w 126676"/>
                <a:gd name="connsiteY1" fmla="*/ 24195 h 307987"/>
                <a:gd name="connsiteX2" fmla="*/ 126676 w 126676"/>
                <a:gd name="connsiteY2" fmla="*/ 150041 h 307987"/>
                <a:gd name="connsiteX3" fmla="*/ 60469 w 126676"/>
                <a:gd name="connsiteY3" fmla="*/ 275888 h 307987"/>
                <a:gd name="connsiteX4" fmla="*/ 0 w 126676"/>
                <a:gd name="connsiteY4" fmla="*/ 307987 h 307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676" h="307987">
                  <a:moveTo>
                    <a:pt x="14892" y="0"/>
                  </a:moveTo>
                  <a:lnTo>
                    <a:pt x="60469" y="24195"/>
                  </a:lnTo>
                  <a:cubicBezTo>
                    <a:pt x="101375" y="56402"/>
                    <a:pt x="126676" y="100895"/>
                    <a:pt x="126676" y="150041"/>
                  </a:cubicBezTo>
                  <a:cubicBezTo>
                    <a:pt x="126676" y="199187"/>
                    <a:pt x="101375" y="243680"/>
                    <a:pt x="60469" y="275888"/>
                  </a:cubicBezTo>
                  <a:lnTo>
                    <a:pt x="0" y="307987"/>
                  </a:lnTo>
                  <a:close/>
                </a:path>
              </a:pathLst>
            </a:custGeom>
            <a:solidFill>
              <a:schemeClr val="tx1">
                <a:alpha val="24000"/>
              </a:scheme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타원 11"/>
            <p:cNvSpPr/>
            <p:nvPr/>
          </p:nvSpPr>
          <p:spPr>
            <a:xfrm rot="1082807">
              <a:off x="5117758" y="195358"/>
              <a:ext cx="452088" cy="355948"/>
            </a:xfrm>
            <a:prstGeom prst="ellipse">
              <a:avLst/>
            </a:prstGeom>
            <a:solidFill>
              <a:srgbClr val="FF8086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E9A0228-12C8-4498-87EA-C18CEEB29E98}"/>
              </a:ext>
            </a:extLst>
          </p:cNvPr>
          <p:cNvSpPr/>
          <p:nvPr/>
        </p:nvSpPr>
        <p:spPr>
          <a:xfrm>
            <a:off x="1268155" y="11676"/>
            <a:ext cx="8550495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800" b="1" i="1" kern="0" dirty="0" err="1">
                <a:solidFill>
                  <a:srgbClr val="010B3C"/>
                </a:solidFill>
              </a:rPr>
              <a:t>Helini</a:t>
            </a:r>
            <a:r>
              <a:rPr lang="en-US" altLang="ko-KR" sz="2800" b="1" i="1" kern="0" dirty="0">
                <a:solidFill>
                  <a:srgbClr val="010B3C"/>
                </a:solidFill>
              </a:rPr>
              <a:t> (JSP </a:t>
            </a:r>
            <a:r>
              <a:rPr lang="ko-KR" altLang="en-US" sz="2800" b="1" i="1" kern="0" dirty="0">
                <a:solidFill>
                  <a:srgbClr val="010B3C"/>
                </a:solidFill>
              </a:rPr>
              <a:t>프로젝트</a:t>
            </a:r>
            <a:r>
              <a:rPr lang="en-US" altLang="ko-KR" sz="2800" b="1" i="1" kern="0" dirty="0">
                <a:solidFill>
                  <a:srgbClr val="010B3C"/>
                </a:solidFill>
              </a:rPr>
              <a:t>)</a:t>
            </a:r>
            <a:endParaRPr lang="ko-KR" altLang="en-US" sz="4800" kern="0" dirty="0">
              <a:solidFill>
                <a:srgbClr val="F1A197"/>
              </a:solidFill>
            </a:endParaRPr>
          </a:p>
        </p:txBody>
      </p:sp>
      <p:cxnSp>
        <p:nvCxnSpPr>
          <p:cNvPr id="18" name="직선 연결선 17"/>
          <p:cNvCxnSpPr/>
          <p:nvPr/>
        </p:nvCxnSpPr>
        <p:spPr>
          <a:xfrm flipH="1">
            <a:off x="5770224" y="956406"/>
            <a:ext cx="49274" cy="5558214"/>
          </a:xfrm>
          <a:prstGeom prst="line">
            <a:avLst/>
          </a:prstGeom>
          <a:ln w="317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780" y="3018001"/>
            <a:ext cx="5131462" cy="1484120"/>
          </a:xfrm>
          <a:prstGeom prst="rect">
            <a:avLst/>
          </a:prstGeom>
          <a:ln w="38100">
            <a:solidFill>
              <a:srgbClr val="0070C0"/>
            </a:solidFill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12620AC-0EBF-499F-A15C-1E6BA03F99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5182" y="1612654"/>
            <a:ext cx="2806982" cy="929296"/>
          </a:xfrm>
          <a:prstGeom prst="rect">
            <a:avLst/>
          </a:prstGeom>
          <a:ln w="38100">
            <a:solidFill>
              <a:srgbClr val="0070C0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7EFCA58-3D70-4BA7-87D4-C0E39F59BA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6859" y="2721603"/>
            <a:ext cx="2829482" cy="2759620"/>
          </a:xfrm>
          <a:prstGeom prst="rect">
            <a:avLst/>
          </a:prstGeom>
          <a:ln w="38100">
            <a:solidFill>
              <a:srgbClr val="0070C0"/>
            </a:solidFill>
          </a:ln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9D2225A9-FF00-4FE2-A54D-CCCB6A2390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8684" y="3703862"/>
            <a:ext cx="2459608" cy="2747998"/>
          </a:xfrm>
          <a:prstGeom prst="rect">
            <a:avLst/>
          </a:prstGeom>
          <a:ln w="38100">
            <a:solidFill>
              <a:srgbClr val="0070C0"/>
            </a:solidFill>
          </a:ln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83B594A5-C420-4B78-A1EA-D237214C13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82887" y="1690305"/>
            <a:ext cx="2671202" cy="1941784"/>
          </a:xfrm>
          <a:prstGeom prst="rect">
            <a:avLst/>
          </a:prstGeom>
          <a:ln w="38100">
            <a:solidFill>
              <a:srgbClr val="0070C0"/>
            </a:solidFill>
          </a:ln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084C247F-93C5-4380-8FBD-FF986CD7670B}"/>
              </a:ext>
            </a:extLst>
          </p:cNvPr>
          <p:cNvSpPr/>
          <p:nvPr/>
        </p:nvSpPr>
        <p:spPr>
          <a:xfrm>
            <a:off x="1141143" y="878730"/>
            <a:ext cx="3983117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800" b="1" i="1" kern="0" dirty="0">
                <a:solidFill>
                  <a:schemeClr val="accent1">
                    <a:lumMod val="50000"/>
                  </a:schemeClr>
                </a:solidFill>
              </a:rPr>
              <a:t>회원 정보 기능</a:t>
            </a:r>
            <a:r>
              <a:rPr lang="en-US" altLang="ko-KR" b="1" i="1" kern="0" dirty="0">
                <a:solidFill>
                  <a:schemeClr val="accent1">
                    <a:lumMod val="50000"/>
                  </a:schemeClr>
                </a:solidFill>
              </a:rPr>
              <a:t>(</a:t>
            </a:r>
            <a:r>
              <a:rPr lang="ko-KR" altLang="en-US" b="1" i="1" kern="0" dirty="0">
                <a:solidFill>
                  <a:schemeClr val="accent1">
                    <a:lumMod val="50000"/>
                  </a:schemeClr>
                </a:solidFill>
              </a:rPr>
              <a:t>공지사항</a:t>
            </a:r>
            <a:r>
              <a:rPr lang="en-US" altLang="ko-KR" b="1" i="1" kern="0" dirty="0">
                <a:solidFill>
                  <a:schemeClr val="accent1">
                    <a:lumMod val="50000"/>
                  </a:schemeClr>
                </a:solidFill>
              </a:rPr>
              <a:t>)</a:t>
            </a:r>
            <a:endParaRPr lang="ko-KR" altLang="en-US" kern="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411F7E1-D385-41FD-8E59-816E037160F4}"/>
              </a:ext>
            </a:extLst>
          </p:cNvPr>
          <p:cNvSpPr/>
          <p:nvPr/>
        </p:nvSpPr>
        <p:spPr>
          <a:xfrm>
            <a:off x="6058766" y="777629"/>
            <a:ext cx="3179698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800" b="1" i="1" kern="0" dirty="0">
                <a:solidFill>
                  <a:schemeClr val="accent1">
                    <a:lumMod val="50000"/>
                  </a:schemeClr>
                </a:solidFill>
              </a:rPr>
              <a:t>자바 소스</a:t>
            </a:r>
            <a:r>
              <a:rPr lang="en-US" altLang="ko-KR" sz="2800" b="1" i="1" kern="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ko-KR" b="1" i="1" kern="0" dirty="0">
                <a:solidFill>
                  <a:schemeClr val="accent1">
                    <a:lumMod val="50000"/>
                  </a:schemeClr>
                </a:solidFill>
              </a:rPr>
              <a:t>(Controller)</a:t>
            </a:r>
            <a:endParaRPr lang="ko-KR" altLang="en-US" sz="2000" kern="0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0580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11699999" y="812800"/>
            <a:ext cx="123701" cy="6045200"/>
          </a:xfrm>
          <a:prstGeom prst="rect">
            <a:avLst/>
          </a:prstGeom>
          <a:solidFill>
            <a:schemeClr val="tx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-1" y="800100"/>
            <a:ext cx="11700000" cy="0"/>
          </a:xfrm>
          <a:prstGeom prst="line">
            <a:avLst/>
          </a:prstGeom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11699999" y="800100"/>
            <a:ext cx="0" cy="6060400"/>
          </a:xfrm>
          <a:prstGeom prst="line">
            <a:avLst/>
          </a:prstGeom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그룹 27"/>
          <p:cNvGrpSpPr/>
          <p:nvPr/>
        </p:nvGrpSpPr>
        <p:grpSpPr>
          <a:xfrm>
            <a:off x="261712" y="304251"/>
            <a:ext cx="727206" cy="993706"/>
            <a:chOff x="4842640" y="195358"/>
            <a:chExt cx="727206" cy="993706"/>
          </a:xfrm>
        </p:grpSpPr>
        <p:sp>
          <p:nvSpPr>
            <p:cNvPr id="15" name="타원 14"/>
            <p:cNvSpPr/>
            <p:nvPr/>
          </p:nvSpPr>
          <p:spPr>
            <a:xfrm rot="1059351">
              <a:off x="4842640" y="782664"/>
              <a:ext cx="571500" cy="406400"/>
            </a:xfrm>
            <a:prstGeom prst="ellipse">
              <a:avLst/>
            </a:prstGeom>
            <a:solidFill>
              <a:schemeClr val="tx1">
                <a:alpha val="5000"/>
              </a:scheme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사다리꼴 13"/>
            <p:cNvSpPr/>
            <p:nvPr/>
          </p:nvSpPr>
          <p:spPr>
            <a:xfrm rot="12198497">
              <a:off x="5115865" y="579464"/>
              <a:ext cx="173066" cy="406400"/>
            </a:xfrm>
            <a:prstGeom prst="trapezoid">
              <a:avLst>
                <a:gd name="adj" fmla="val 38322"/>
              </a:avLst>
            </a:prstGeom>
            <a:solidFill>
              <a:schemeClr val="bg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타원 9"/>
            <p:cNvSpPr/>
            <p:nvPr/>
          </p:nvSpPr>
          <p:spPr>
            <a:xfrm rot="1059351">
              <a:off x="4966408" y="410484"/>
              <a:ext cx="571500" cy="406400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자유형 26"/>
            <p:cNvSpPr/>
            <p:nvPr/>
          </p:nvSpPr>
          <p:spPr>
            <a:xfrm rot="1059351">
              <a:off x="5351102" y="484051"/>
              <a:ext cx="162028" cy="347064"/>
            </a:xfrm>
            <a:custGeom>
              <a:avLst/>
              <a:gdLst>
                <a:gd name="connsiteX0" fmla="*/ 0 w 162028"/>
                <a:gd name="connsiteY0" fmla="*/ 0 h 347064"/>
                <a:gd name="connsiteX1" fmla="*/ 36043 w 162028"/>
                <a:gd name="connsiteY1" fmla="*/ 13912 h 347064"/>
                <a:gd name="connsiteX2" fmla="*/ 162028 w 162028"/>
                <a:gd name="connsiteY2" fmla="*/ 182409 h 347064"/>
                <a:gd name="connsiteX3" fmla="*/ 78334 w 162028"/>
                <a:gd name="connsiteY3" fmla="*/ 326093 h 347064"/>
                <a:gd name="connsiteX4" fmla="*/ 34594 w 162028"/>
                <a:gd name="connsiteY4" fmla="*/ 347064 h 347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2028" h="347064">
                  <a:moveTo>
                    <a:pt x="0" y="0"/>
                  </a:moveTo>
                  <a:lnTo>
                    <a:pt x="36043" y="13912"/>
                  </a:lnTo>
                  <a:cubicBezTo>
                    <a:pt x="112054" y="50429"/>
                    <a:pt x="162028" y="112269"/>
                    <a:pt x="162028" y="182409"/>
                  </a:cubicBezTo>
                  <a:cubicBezTo>
                    <a:pt x="162028" y="238521"/>
                    <a:pt x="130044" y="289321"/>
                    <a:pt x="78334" y="326093"/>
                  </a:cubicBezTo>
                  <a:lnTo>
                    <a:pt x="34594" y="347064"/>
                  </a:lnTo>
                  <a:close/>
                </a:path>
              </a:pathLst>
            </a:custGeom>
            <a:solidFill>
              <a:schemeClr val="tx1">
                <a:alpha val="11000"/>
              </a:scheme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타원 10"/>
            <p:cNvSpPr/>
            <p:nvPr/>
          </p:nvSpPr>
          <p:spPr>
            <a:xfrm rot="551721">
              <a:off x="5089084" y="281560"/>
              <a:ext cx="452088" cy="355948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자유형 25"/>
            <p:cNvSpPr/>
            <p:nvPr/>
          </p:nvSpPr>
          <p:spPr>
            <a:xfrm rot="551721">
              <a:off x="5396260" y="331058"/>
              <a:ext cx="126676" cy="307987"/>
            </a:xfrm>
            <a:custGeom>
              <a:avLst/>
              <a:gdLst>
                <a:gd name="connsiteX0" fmla="*/ 14892 w 126676"/>
                <a:gd name="connsiteY0" fmla="*/ 0 h 307987"/>
                <a:gd name="connsiteX1" fmla="*/ 60469 w 126676"/>
                <a:gd name="connsiteY1" fmla="*/ 24195 h 307987"/>
                <a:gd name="connsiteX2" fmla="*/ 126676 w 126676"/>
                <a:gd name="connsiteY2" fmla="*/ 150041 h 307987"/>
                <a:gd name="connsiteX3" fmla="*/ 60469 w 126676"/>
                <a:gd name="connsiteY3" fmla="*/ 275888 h 307987"/>
                <a:gd name="connsiteX4" fmla="*/ 0 w 126676"/>
                <a:gd name="connsiteY4" fmla="*/ 307987 h 307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676" h="307987">
                  <a:moveTo>
                    <a:pt x="14892" y="0"/>
                  </a:moveTo>
                  <a:lnTo>
                    <a:pt x="60469" y="24195"/>
                  </a:lnTo>
                  <a:cubicBezTo>
                    <a:pt x="101375" y="56402"/>
                    <a:pt x="126676" y="100895"/>
                    <a:pt x="126676" y="150041"/>
                  </a:cubicBezTo>
                  <a:cubicBezTo>
                    <a:pt x="126676" y="199187"/>
                    <a:pt x="101375" y="243680"/>
                    <a:pt x="60469" y="275888"/>
                  </a:cubicBezTo>
                  <a:lnTo>
                    <a:pt x="0" y="307987"/>
                  </a:lnTo>
                  <a:close/>
                </a:path>
              </a:pathLst>
            </a:custGeom>
            <a:solidFill>
              <a:schemeClr val="tx1">
                <a:alpha val="24000"/>
              </a:scheme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타원 11"/>
            <p:cNvSpPr/>
            <p:nvPr/>
          </p:nvSpPr>
          <p:spPr>
            <a:xfrm rot="1082807">
              <a:off x="5117758" y="195358"/>
              <a:ext cx="452088" cy="355948"/>
            </a:xfrm>
            <a:prstGeom prst="ellipse">
              <a:avLst/>
            </a:prstGeom>
            <a:solidFill>
              <a:srgbClr val="FF8086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A0E9254-8CB2-4726-97D5-33BB8853AC13}"/>
              </a:ext>
            </a:extLst>
          </p:cNvPr>
          <p:cNvSpPr/>
          <p:nvPr/>
        </p:nvSpPr>
        <p:spPr>
          <a:xfrm>
            <a:off x="1141143" y="878730"/>
            <a:ext cx="3983117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800" b="1" i="1" kern="0" dirty="0">
                <a:solidFill>
                  <a:schemeClr val="accent1">
                    <a:lumMod val="50000"/>
                  </a:schemeClr>
                </a:solidFill>
              </a:rPr>
              <a:t>회원 정보 기능</a:t>
            </a:r>
            <a:r>
              <a:rPr lang="en-US" altLang="ko-KR" b="1" i="1" kern="0" dirty="0">
                <a:solidFill>
                  <a:schemeClr val="accent1">
                    <a:lumMod val="50000"/>
                  </a:schemeClr>
                </a:solidFill>
              </a:rPr>
              <a:t>(</a:t>
            </a:r>
            <a:r>
              <a:rPr lang="ko-KR" altLang="en-US" b="1" i="1" kern="0" dirty="0">
                <a:solidFill>
                  <a:schemeClr val="accent1">
                    <a:lumMod val="50000"/>
                  </a:schemeClr>
                </a:solidFill>
              </a:rPr>
              <a:t>공지사항</a:t>
            </a:r>
            <a:r>
              <a:rPr lang="en-US" altLang="ko-KR" b="1" i="1" kern="0" dirty="0">
                <a:solidFill>
                  <a:schemeClr val="accent1">
                    <a:lumMod val="50000"/>
                  </a:schemeClr>
                </a:solidFill>
              </a:rPr>
              <a:t>)</a:t>
            </a:r>
            <a:endParaRPr lang="ko-KR" altLang="en-US" kern="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E9A0228-12C8-4498-87EA-C18CEEB29E98}"/>
              </a:ext>
            </a:extLst>
          </p:cNvPr>
          <p:cNvSpPr/>
          <p:nvPr/>
        </p:nvSpPr>
        <p:spPr>
          <a:xfrm>
            <a:off x="1268155" y="11676"/>
            <a:ext cx="8550495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800" b="1" i="1" kern="0" dirty="0" err="1">
                <a:solidFill>
                  <a:srgbClr val="010B3C"/>
                </a:solidFill>
              </a:rPr>
              <a:t>Helini</a:t>
            </a:r>
            <a:r>
              <a:rPr lang="en-US" altLang="ko-KR" sz="2800" b="1" i="1" kern="0" dirty="0">
                <a:solidFill>
                  <a:srgbClr val="010B3C"/>
                </a:solidFill>
              </a:rPr>
              <a:t> (JSP </a:t>
            </a:r>
            <a:r>
              <a:rPr lang="ko-KR" altLang="en-US" sz="2800" b="1" i="1" kern="0" dirty="0">
                <a:solidFill>
                  <a:srgbClr val="010B3C"/>
                </a:solidFill>
              </a:rPr>
              <a:t>프로젝트</a:t>
            </a:r>
            <a:r>
              <a:rPr lang="en-US" altLang="ko-KR" sz="2800" b="1" i="1" kern="0" dirty="0">
                <a:solidFill>
                  <a:srgbClr val="010B3C"/>
                </a:solidFill>
              </a:rPr>
              <a:t>)</a:t>
            </a:r>
            <a:endParaRPr lang="ko-KR" altLang="en-US" sz="4800" kern="0" dirty="0">
              <a:solidFill>
                <a:srgbClr val="F1A197"/>
              </a:solidFill>
            </a:endParaRPr>
          </a:p>
        </p:txBody>
      </p:sp>
      <p:cxnSp>
        <p:nvCxnSpPr>
          <p:cNvPr id="18" name="직선 연결선 17"/>
          <p:cNvCxnSpPr/>
          <p:nvPr/>
        </p:nvCxnSpPr>
        <p:spPr>
          <a:xfrm flipH="1">
            <a:off x="5770224" y="956406"/>
            <a:ext cx="49274" cy="5558214"/>
          </a:xfrm>
          <a:prstGeom prst="line">
            <a:avLst/>
          </a:prstGeom>
          <a:ln w="317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A0E9254-8CB2-4726-97D5-33BB8853AC13}"/>
              </a:ext>
            </a:extLst>
          </p:cNvPr>
          <p:cNvSpPr/>
          <p:nvPr/>
        </p:nvSpPr>
        <p:spPr>
          <a:xfrm>
            <a:off x="6058766" y="777629"/>
            <a:ext cx="3179698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800" b="1" i="1" kern="0" dirty="0">
                <a:solidFill>
                  <a:schemeClr val="accent1">
                    <a:lumMod val="50000"/>
                  </a:schemeClr>
                </a:solidFill>
              </a:rPr>
              <a:t>자바 소스</a:t>
            </a:r>
            <a:r>
              <a:rPr lang="en-US" altLang="ko-KR" sz="2800" b="1" i="1" kern="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ko-KR" b="1" i="1" kern="0" dirty="0">
                <a:solidFill>
                  <a:schemeClr val="accent1">
                    <a:lumMod val="50000"/>
                  </a:schemeClr>
                </a:solidFill>
              </a:rPr>
              <a:t>(Controller)</a:t>
            </a:r>
            <a:endParaRPr lang="ko-KR" altLang="en-US" sz="2000" kern="0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780" y="3018001"/>
            <a:ext cx="5131462" cy="1484120"/>
          </a:xfrm>
          <a:prstGeom prst="rect">
            <a:avLst/>
          </a:prstGeom>
          <a:ln w="38100">
            <a:solidFill>
              <a:srgbClr val="0070C0"/>
            </a:solidFill>
          </a:ln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A7955A60-2F9F-45FD-97B5-5789919FB3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2504" y="2151456"/>
            <a:ext cx="3677370" cy="2820794"/>
          </a:xfrm>
          <a:prstGeom prst="rect">
            <a:avLst/>
          </a:prstGeom>
          <a:ln w="38100"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28469197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11699999" y="812800"/>
            <a:ext cx="123701" cy="6045200"/>
          </a:xfrm>
          <a:prstGeom prst="rect">
            <a:avLst/>
          </a:prstGeom>
          <a:solidFill>
            <a:schemeClr val="tx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-1" y="800100"/>
            <a:ext cx="11700000" cy="0"/>
          </a:xfrm>
          <a:prstGeom prst="line">
            <a:avLst/>
          </a:prstGeom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11699999" y="800100"/>
            <a:ext cx="0" cy="6060400"/>
          </a:xfrm>
          <a:prstGeom prst="line">
            <a:avLst/>
          </a:prstGeom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그룹 27"/>
          <p:cNvGrpSpPr/>
          <p:nvPr/>
        </p:nvGrpSpPr>
        <p:grpSpPr>
          <a:xfrm>
            <a:off x="261712" y="304251"/>
            <a:ext cx="727206" cy="993706"/>
            <a:chOff x="4842640" y="195358"/>
            <a:chExt cx="727206" cy="993706"/>
          </a:xfrm>
        </p:grpSpPr>
        <p:sp>
          <p:nvSpPr>
            <p:cNvPr id="15" name="타원 14"/>
            <p:cNvSpPr/>
            <p:nvPr/>
          </p:nvSpPr>
          <p:spPr>
            <a:xfrm rot="1059351">
              <a:off x="4842640" y="782664"/>
              <a:ext cx="571500" cy="406400"/>
            </a:xfrm>
            <a:prstGeom prst="ellipse">
              <a:avLst/>
            </a:prstGeom>
            <a:solidFill>
              <a:schemeClr val="tx1">
                <a:alpha val="5000"/>
              </a:scheme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사다리꼴 13"/>
            <p:cNvSpPr/>
            <p:nvPr/>
          </p:nvSpPr>
          <p:spPr>
            <a:xfrm rot="12198497">
              <a:off x="5115865" y="579464"/>
              <a:ext cx="173066" cy="406400"/>
            </a:xfrm>
            <a:prstGeom prst="trapezoid">
              <a:avLst>
                <a:gd name="adj" fmla="val 38322"/>
              </a:avLst>
            </a:prstGeom>
            <a:solidFill>
              <a:schemeClr val="bg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타원 9"/>
            <p:cNvSpPr/>
            <p:nvPr/>
          </p:nvSpPr>
          <p:spPr>
            <a:xfrm rot="1059351">
              <a:off x="4966408" y="410484"/>
              <a:ext cx="571500" cy="406400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자유형 26"/>
            <p:cNvSpPr/>
            <p:nvPr/>
          </p:nvSpPr>
          <p:spPr>
            <a:xfrm rot="1059351">
              <a:off x="5351102" y="484051"/>
              <a:ext cx="162028" cy="347064"/>
            </a:xfrm>
            <a:custGeom>
              <a:avLst/>
              <a:gdLst>
                <a:gd name="connsiteX0" fmla="*/ 0 w 162028"/>
                <a:gd name="connsiteY0" fmla="*/ 0 h 347064"/>
                <a:gd name="connsiteX1" fmla="*/ 36043 w 162028"/>
                <a:gd name="connsiteY1" fmla="*/ 13912 h 347064"/>
                <a:gd name="connsiteX2" fmla="*/ 162028 w 162028"/>
                <a:gd name="connsiteY2" fmla="*/ 182409 h 347064"/>
                <a:gd name="connsiteX3" fmla="*/ 78334 w 162028"/>
                <a:gd name="connsiteY3" fmla="*/ 326093 h 347064"/>
                <a:gd name="connsiteX4" fmla="*/ 34594 w 162028"/>
                <a:gd name="connsiteY4" fmla="*/ 347064 h 347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2028" h="347064">
                  <a:moveTo>
                    <a:pt x="0" y="0"/>
                  </a:moveTo>
                  <a:lnTo>
                    <a:pt x="36043" y="13912"/>
                  </a:lnTo>
                  <a:cubicBezTo>
                    <a:pt x="112054" y="50429"/>
                    <a:pt x="162028" y="112269"/>
                    <a:pt x="162028" y="182409"/>
                  </a:cubicBezTo>
                  <a:cubicBezTo>
                    <a:pt x="162028" y="238521"/>
                    <a:pt x="130044" y="289321"/>
                    <a:pt x="78334" y="326093"/>
                  </a:cubicBezTo>
                  <a:lnTo>
                    <a:pt x="34594" y="347064"/>
                  </a:lnTo>
                  <a:close/>
                </a:path>
              </a:pathLst>
            </a:custGeom>
            <a:solidFill>
              <a:schemeClr val="tx1">
                <a:alpha val="11000"/>
              </a:scheme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타원 10"/>
            <p:cNvSpPr/>
            <p:nvPr/>
          </p:nvSpPr>
          <p:spPr>
            <a:xfrm rot="551721">
              <a:off x="5089084" y="281560"/>
              <a:ext cx="452088" cy="355948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자유형 25"/>
            <p:cNvSpPr/>
            <p:nvPr/>
          </p:nvSpPr>
          <p:spPr>
            <a:xfrm rot="551721">
              <a:off x="5396260" y="331058"/>
              <a:ext cx="126676" cy="307987"/>
            </a:xfrm>
            <a:custGeom>
              <a:avLst/>
              <a:gdLst>
                <a:gd name="connsiteX0" fmla="*/ 14892 w 126676"/>
                <a:gd name="connsiteY0" fmla="*/ 0 h 307987"/>
                <a:gd name="connsiteX1" fmla="*/ 60469 w 126676"/>
                <a:gd name="connsiteY1" fmla="*/ 24195 h 307987"/>
                <a:gd name="connsiteX2" fmla="*/ 126676 w 126676"/>
                <a:gd name="connsiteY2" fmla="*/ 150041 h 307987"/>
                <a:gd name="connsiteX3" fmla="*/ 60469 w 126676"/>
                <a:gd name="connsiteY3" fmla="*/ 275888 h 307987"/>
                <a:gd name="connsiteX4" fmla="*/ 0 w 126676"/>
                <a:gd name="connsiteY4" fmla="*/ 307987 h 307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676" h="307987">
                  <a:moveTo>
                    <a:pt x="14892" y="0"/>
                  </a:moveTo>
                  <a:lnTo>
                    <a:pt x="60469" y="24195"/>
                  </a:lnTo>
                  <a:cubicBezTo>
                    <a:pt x="101375" y="56402"/>
                    <a:pt x="126676" y="100895"/>
                    <a:pt x="126676" y="150041"/>
                  </a:cubicBezTo>
                  <a:cubicBezTo>
                    <a:pt x="126676" y="199187"/>
                    <a:pt x="101375" y="243680"/>
                    <a:pt x="60469" y="275888"/>
                  </a:cubicBezTo>
                  <a:lnTo>
                    <a:pt x="0" y="307987"/>
                  </a:lnTo>
                  <a:close/>
                </a:path>
              </a:pathLst>
            </a:custGeom>
            <a:solidFill>
              <a:schemeClr val="tx1">
                <a:alpha val="24000"/>
              </a:scheme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타원 11"/>
            <p:cNvSpPr/>
            <p:nvPr/>
          </p:nvSpPr>
          <p:spPr>
            <a:xfrm rot="1082807">
              <a:off x="5117758" y="195358"/>
              <a:ext cx="452088" cy="355948"/>
            </a:xfrm>
            <a:prstGeom prst="ellipse">
              <a:avLst/>
            </a:prstGeom>
            <a:solidFill>
              <a:srgbClr val="FF8086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A0E9254-8CB2-4726-97D5-33BB8853AC13}"/>
              </a:ext>
            </a:extLst>
          </p:cNvPr>
          <p:cNvSpPr/>
          <p:nvPr/>
        </p:nvSpPr>
        <p:spPr>
          <a:xfrm>
            <a:off x="1141143" y="878730"/>
            <a:ext cx="3983117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800" b="1" i="1" kern="0" dirty="0">
                <a:solidFill>
                  <a:schemeClr val="accent1">
                    <a:lumMod val="50000"/>
                  </a:schemeClr>
                </a:solidFill>
              </a:rPr>
              <a:t>회원 정보 기능</a:t>
            </a:r>
            <a:r>
              <a:rPr lang="en-US" altLang="ko-KR" b="1" i="1" kern="0" dirty="0">
                <a:solidFill>
                  <a:schemeClr val="accent1">
                    <a:lumMod val="50000"/>
                  </a:schemeClr>
                </a:solidFill>
              </a:rPr>
              <a:t>(</a:t>
            </a:r>
            <a:r>
              <a:rPr lang="ko-KR" altLang="en-US" b="1" i="1" kern="0" dirty="0">
                <a:solidFill>
                  <a:schemeClr val="accent1">
                    <a:lumMod val="50000"/>
                  </a:schemeClr>
                </a:solidFill>
              </a:rPr>
              <a:t>공지사항</a:t>
            </a:r>
            <a:r>
              <a:rPr lang="en-US" altLang="ko-KR" b="1" i="1" kern="0" dirty="0">
                <a:solidFill>
                  <a:schemeClr val="accent1">
                    <a:lumMod val="50000"/>
                  </a:schemeClr>
                </a:solidFill>
              </a:rPr>
              <a:t>)</a:t>
            </a:r>
            <a:endParaRPr lang="ko-KR" altLang="en-US" kern="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E9A0228-12C8-4498-87EA-C18CEEB29E98}"/>
              </a:ext>
            </a:extLst>
          </p:cNvPr>
          <p:cNvSpPr/>
          <p:nvPr/>
        </p:nvSpPr>
        <p:spPr>
          <a:xfrm>
            <a:off x="1268155" y="11676"/>
            <a:ext cx="8550495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800" b="1" i="1" kern="0" dirty="0" err="1">
                <a:solidFill>
                  <a:srgbClr val="010B3C"/>
                </a:solidFill>
              </a:rPr>
              <a:t>Helini</a:t>
            </a:r>
            <a:r>
              <a:rPr lang="en-US" altLang="ko-KR" sz="2800" b="1" i="1" kern="0" dirty="0">
                <a:solidFill>
                  <a:srgbClr val="010B3C"/>
                </a:solidFill>
              </a:rPr>
              <a:t> (JSP </a:t>
            </a:r>
            <a:r>
              <a:rPr lang="ko-KR" altLang="en-US" sz="2800" b="1" i="1" kern="0" dirty="0">
                <a:solidFill>
                  <a:srgbClr val="010B3C"/>
                </a:solidFill>
              </a:rPr>
              <a:t>프로젝트</a:t>
            </a:r>
            <a:r>
              <a:rPr lang="en-US" altLang="ko-KR" sz="2800" b="1" i="1" kern="0" dirty="0">
                <a:solidFill>
                  <a:srgbClr val="010B3C"/>
                </a:solidFill>
              </a:rPr>
              <a:t>)</a:t>
            </a:r>
            <a:endParaRPr lang="ko-KR" altLang="en-US" sz="4800" kern="0" dirty="0">
              <a:solidFill>
                <a:srgbClr val="F1A197"/>
              </a:solidFill>
            </a:endParaRPr>
          </a:p>
        </p:txBody>
      </p:sp>
      <p:cxnSp>
        <p:nvCxnSpPr>
          <p:cNvPr id="18" name="직선 연결선 17"/>
          <p:cNvCxnSpPr/>
          <p:nvPr/>
        </p:nvCxnSpPr>
        <p:spPr>
          <a:xfrm flipH="1">
            <a:off x="5770224" y="956406"/>
            <a:ext cx="49274" cy="5558214"/>
          </a:xfrm>
          <a:prstGeom prst="line">
            <a:avLst/>
          </a:prstGeom>
          <a:ln w="317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A0E9254-8CB2-4726-97D5-33BB8853AC13}"/>
              </a:ext>
            </a:extLst>
          </p:cNvPr>
          <p:cNvSpPr/>
          <p:nvPr/>
        </p:nvSpPr>
        <p:spPr>
          <a:xfrm>
            <a:off x="6058766" y="777629"/>
            <a:ext cx="3179698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800" b="1" i="1" kern="0" dirty="0">
                <a:solidFill>
                  <a:schemeClr val="accent1">
                    <a:lumMod val="50000"/>
                  </a:schemeClr>
                </a:solidFill>
              </a:rPr>
              <a:t>자바 소스</a:t>
            </a:r>
            <a:r>
              <a:rPr lang="en-US" altLang="ko-KR" sz="2800" b="1" i="1" kern="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ko-KR" b="1" i="1" kern="0" dirty="0">
                <a:solidFill>
                  <a:schemeClr val="accent1">
                    <a:lumMod val="50000"/>
                  </a:schemeClr>
                </a:solidFill>
              </a:rPr>
              <a:t>(Dao)</a:t>
            </a:r>
            <a:endParaRPr lang="ko-KR" altLang="en-US" sz="2000" kern="0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780" y="3018001"/>
            <a:ext cx="5131462" cy="1484120"/>
          </a:xfrm>
          <a:prstGeom prst="rect">
            <a:avLst/>
          </a:prstGeom>
          <a:ln w="38100">
            <a:solidFill>
              <a:srgbClr val="0070C0"/>
            </a:solidFill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FE35849-5558-4947-B8F3-C40BB1C759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6952" y="1790821"/>
            <a:ext cx="2175196" cy="1024850"/>
          </a:xfrm>
          <a:prstGeom prst="rect">
            <a:avLst/>
          </a:prstGeom>
          <a:ln w="38100">
            <a:solidFill>
              <a:srgbClr val="0070C0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34748A2-0246-43E9-837F-DD5E9CB368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1086" y="3196961"/>
            <a:ext cx="2258600" cy="2966666"/>
          </a:xfrm>
          <a:prstGeom prst="rect">
            <a:avLst/>
          </a:prstGeom>
          <a:ln w="38100">
            <a:solidFill>
              <a:srgbClr val="0070C0"/>
            </a:solidFill>
          </a:ln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949256B5-FC11-4A93-87E9-F1617B1621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29565" y="1790821"/>
            <a:ext cx="2166428" cy="2304978"/>
          </a:xfrm>
          <a:prstGeom prst="rect">
            <a:avLst/>
          </a:prstGeom>
          <a:ln w="38100">
            <a:solidFill>
              <a:srgbClr val="0070C0"/>
            </a:solidFill>
          </a:ln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4A7BE2C0-718F-48BC-A4BC-842BE2A617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91984" y="4277413"/>
            <a:ext cx="2267922" cy="1729876"/>
          </a:xfrm>
          <a:prstGeom prst="rect">
            <a:avLst/>
          </a:prstGeom>
          <a:ln w="38100"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14319910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11699999" y="812800"/>
            <a:ext cx="123701" cy="6045200"/>
          </a:xfrm>
          <a:prstGeom prst="rect">
            <a:avLst/>
          </a:prstGeom>
          <a:solidFill>
            <a:schemeClr val="tx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-1" y="800100"/>
            <a:ext cx="11700000" cy="0"/>
          </a:xfrm>
          <a:prstGeom prst="line">
            <a:avLst/>
          </a:prstGeom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11699999" y="800100"/>
            <a:ext cx="0" cy="6060400"/>
          </a:xfrm>
          <a:prstGeom prst="line">
            <a:avLst/>
          </a:prstGeom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그룹 27"/>
          <p:cNvGrpSpPr/>
          <p:nvPr/>
        </p:nvGrpSpPr>
        <p:grpSpPr>
          <a:xfrm>
            <a:off x="261712" y="304251"/>
            <a:ext cx="727206" cy="993706"/>
            <a:chOff x="4842640" y="195358"/>
            <a:chExt cx="727206" cy="993706"/>
          </a:xfrm>
        </p:grpSpPr>
        <p:sp>
          <p:nvSpPr>
            <p:cNvPr id="15" name="타원 14"/>
            <p:cNvSpPr/>
            <p:nvPr/>
          </p:nvSpPr>
          <p:spPr>
            <a:xfrm rot="1059351">
              <a:off x="4842640" y="782664"/>
              <a:ext cx="571500" cy="406400"/>
            </a:xfrm>
            <a:prstGeom prst="ellipse">
              <a:avLst/>
            </a:prstGeom>
            <a:solidFill>
              <a:schemeClr val="tx1">
                <a:alpha val="5000"/>
              </a:scheme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사다리꼴 13"/>
            <p:cNvSpPr/>
            <p:nvPr/>
          </p:nvSpPr>
          <p:spPr>
            <a:xfrm rot="12198497">
              <a:off x="5115865" y="579464"/>
              <a:ext cx="173066" cy="406400"/>
            </a:xfrm>
            <a:prstGeom prst="trapezoid">
              <a:avLst>
                <a:gd name="adj" fmla="val 38322"/>
              </a:avLst>
            </a:prstGeom>
            <a:solidFill>
              <a:schemeClr val="bg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타원 9"/>
            <p:cNvSpPr/>
            <p:nvPr/>
          </p:nvSpPr>
          <p:spPr>
            <a:xfrm rot="1059351">
              <a:off x="4966408" y="410484"/>
              <a:ext cx="571500" cy="406400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자유형 26"/>
            <p:cNvSpPr/>
            <p:nvPr/>
          </p:nvSpPr>
          <p:spPr>
            <a:xfrm rot="1059351">
              <a:off x="5351102" y="484051"/>
              <a:ext cx="162028" cy="347064"/>
            </a:xfrm>
            <a:custGeom>
              <a:avLst/>
              <a:gdLst>
                <a:gd name="connsiteX0" fmla="*/ 0 w 162028"/>
                <a:gd name="connsiteY0" fmla="*/ 0 h 347064"/>
                <a:gd name="connsiteX1" fmla="*/ 36043 w 162028"/>
                <a:gd name="connsiteY1" fmla="*/ 13912 h 347064"/>
                <a:gd name="connsiteX2" fmla="*/ 162028 w 162028"/>
                <a:gd name="connsiteY2" fmla="*/ 182409 h 347064"/>
                <a:gd name="connsiteX3" fmla="*/ 78334 w 162028"/>
                <a:gd name="connsiteY3" fmla="*/ 326093 h 347064"/>
                <a:gd name="connsiteX4" fmla="*/ 34594 w 162028"/>
                <a:gd name="connsiteY4" fmla="*/ 347064 h 347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2028" h="347064">
                  <a:moveTo>
                    <a:pt x="0" y="0"/>
                  </a:moveTo>
                  <a:lnTo>
                    <a:pt x="36043" y="13912"/>
                  </a:lnTo>
                  <a:cubicBezTo>
                    <a:pt x="112054" y="50429"/>
                    <a:pt x="162028" y="112269"/>
                    <a:pt x="162028" y="182409"/>
                  </a:cubicBezTo>
                  <a:cubicBezTo>
                    <a:pt x="162028" y="238521"/>
                    <a:pt x="130044" y="289321"/>
                    <a:pt x="78334" y="326093"/>
                  </a:cubicBezTo>
                  <a:lnTo>
                    <a:pt x="34594" y="347064"/>
                  </a:lnTo>
                  <a:close/>
                </a:path>
              </a:pathLst>
            </a:custGeom>
            <a:solidFill>
              <a:schemeClr val="tx1">
                <a:alpha val="11000"/>
              </a:scheme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타원 10"/>
            <p:cNvSpPr/>
            <p:nvPr/>
          </p:nvSpPr>
          <p:spPr>
            <a:xfrm rot="551721">
              <a:off x="5089084" y="281560"/>
              <a:ext cx="452088" cy="355948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자유형 25"/>
            <p:cNvSpPr/>
            <p:nvPr/>
          </p:nvSpPr>
          <p:spPr>
            <a:xfrm rot="551721">
              <a:off x="5396260" y="331058"/>
              <a:ext cx="126676" cy="307987"/>
            </a:xfrm>
            <a:custGeom>
              <a:avLst/>
              <a:gdLst>
                <a:gd name="connsiteX0" fmla="*/ 14892 w 126676"/>
                <a:gd name="connsiteY0" fmla="*/ 0 h 307987"/>
                <a:gd name="connsiteX1" fmla="*/ 60469 w 126676"/>
                <a:gd name="connsiteY1" fmla="*/ 24195 h 307987"/>
                <a:gd name="connsiteX2" fmla="*/ 126676 w 126676"/>
                <a:gd name="connsiteY2" fmla="*/ 150041 h 307987"/>
                <a:gd name="connsiteX3" fmla="*/ 60469 w 126676"/>
                <a:gd name="connsiteY3" fmla="*/ 275888 h 307987"/>
                <a:gd name="connsiteX4" fmla="*/ 0 w 126676"/>
                <a:gd name="connsiteY4" fmla="*/ 307987 h 307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676" h="307987">
                  <a:moveTo>
                    <a:pt x="14892" y="0"/>
                  </a:moveTo>
                  <a:lnTo>
                    <a:pt x="60469" y="24195"/>
                  </a:lnTo>
                  <a:cubicBezTo>
                    <a:pt x="101375" y="56402"/>
                    <a:pt x="126676" y="100895"/>
                    <a:pt x="126676" y="150041"/>
                  </a:cubicBezTo>
                  <a:cubicBezTo>
                    <a:pt x="126676" y="199187"/>
                    <a:pt x="101375" y="243680"/>
                    <a:pt x="60469" y="275888"/>
                  </a:cubicBezTo>
                  <a:lnTo>
                    <a:pt x="0" y="307987"/>
                  </a:lnTo>
                  <a:close/>
                </a:path>
              </a:pathLst>
            </a:custGeom>
            <a:solidFill>
              <a:schemeClr val="tx1">
                <a:alpha val="24000"/>
              </a:scheme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타원 11"/>
            <p:cNvSpPr/>
            <p:nvPr/>
          </p:nvSpPr>
          <p:spPr>
            <a:xfrm rot="1082807">
              <a:off x="5117758" y="195358"/>
              <a:ext cx="452088" cy="355948"/>
            </a:xfrm>
            <a:prstGeom prst="ellipse">
              <a:avLst/>
            </a:prstGeom>
            <a:solidFill>
              <a:srgbClr val="FF8086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A0E9254-8CB2-4726-97D5-33BB8853AC13}"/>
              </a:ext>
            </a:extLst>
          </p:cNvPr>
          <p:cNvSpPr/>
          <p:nvPr/>
        </p:nvSpPr>
        <p:spPr>
          <a:xfrm>
            <a:off x="1141143" y="878730"/>
            <a:ext cx="3983117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800" b="1" i="1" kern="0" dirty="0">
                <a:solidFill>
                  <a:schemeClr val="accent1">
                    <a:lumMod val="50000"/>
                  </a:schemeClr>
                </a:solidFill>
              </a:rPr>
              <a:t>회원 정보 기능</a:t>
            </a:r>
            <a:r>
              <a:rPr lang="en-US" altLang="ko-KR" b="1" i="1" kern="0" dirty="0">
                <a:solidFill>
                  <a:schemeClr val="accent1">
                    <a:lumMod val="50000"/>
                  </a:schemeClr>
                </a:solidFill>
              </a:rPr>
              <a:t>(</a:t>
            </a:r>
            <a:r>
              <a:rPr lang="ko-KR" altLang="en-US" b="1" i="1" kern="0" dirty="0">
                <a:solidFill>
                  <a:schemeClr val="accent1">
                    <a:lumMod val="50000"/>
                  </a:schemeClr>
                </a:solidFill>
              </a:rPr>
              <a:t>공지사항</a:t>
            </a:r>
            <a:r>
              <a:rPr lang="en-US" altLang="ko-KR" b="1" i="1" kern="0" dirty="0">
                <a:solidFill>
                  <a:schemeClr val="accent1">
                    <a:lumMod val="50000"/>
                  </a:schemeClr>
                </a:solidFill>
              </a:rPr>
              <a:t>)</a:t>
            </a:r>
            <a:endParaRPr lang="ko-KR" altLang="en-US" kern="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E9A0228-12C8-4498-87EA-C18CEEB29E98}"/>
              </a:ext>
            </a:extLst>
          </p:cNvPr>
          <p:cNvSpPr/>
          <p:nvPr/>
        </p:nvSpPr>
        <p:spPr>
          <a:xfrm>
            <a:off x="1268155" y="11676"/>
            <a:ext cx="8550495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800" b="1" i="1" kern="0" dirty="0" err="1">
                <a:solidFill>
                  <a:srgbClr val="010B3C"/>
                </a:solidFill>
              </a:rPr>
              <a:t>Helini</a:t>
            </a:r>
            <a:r>
              <a:rPr lang="en-US" altLang="ko-KR" sz="2800" b="1" i="1" kern="0" dirty="0">
                <a:solidFill>
                  <a:srgbClr val="010B3C"/>
                </a:solidFill>
              </a:rPr>
              <a:t> (JSP </a:t>
            </a:r>
            <a:r>
              <a:rPr lang="ko-KR" altLang="en-US" sz="2800" b="1" i="1" kern="0" dirty="0">
                <a:solidFill>
                  <a:srgbClr val="010B3C"/>
                </a:solidFill>
              </a:rPr>
              <a:t>프로젝트</a:t>
            </a:r>
            <a:r>
              <a:rPr lang="en-US" altLang="ko-KR" sz="2800" b="1" i="1" kern="0" dirty="0">
                <a:solidFill>
                  <a:srgbClr val="010B3C"/>
                </a:solidFill>
              </a:rPr>
              <a:t>)</a:t>
            </a:r>
            <a:endParaRPr lang="ko-KR" altLang="en-US" sz="4800" kern="0" dirty="0">
              <a:solidFill>
                <a:srgbClr val="F1A197"/>
              </a:solidFill>
            </a:endParaRPr>
          </a:p>
        </p:txBody>
      </p:sp>
      <p:cxnSp>
        <p:nvCxnSpPr>
          <p:cNvPr id="18" name="직선 연결선 17"/>
          <p:cNvCxnSpPr/>
          <p:nvPr/>
        </p:nvCxnSpPr>
        <p:spPr>
          <a:xfrm flipH="1">
            <a:off x="5770224" y="956406"/>
            <a:ext cx="49274" cy="5558214"/>
          </a:xfrm>
          <a:prstGeom prst="line">
            <a:avLst/>
          </a:prstGeom>
          <a:ln w="317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A0E9254-8CB2-4726-97D5-33BB8853AC13}"/>
              </a:ext>
            </a:extLst>
          </p:cNvPr>
          <p:cNvSpPr/>
          <p:nvPr/>
        </p:nvSpPr>
        <p:spPr>
          <a:xfrm>
            <a:off x="6058766" y="777629"/>
            <a:ext cx="3179698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800" b="1" i="1" kern="0" dirty="0">
                <a:solidFill>
                  <a:schemeClr val="accent1">
                    <a:lumMod val="50000"/>
                  </a:schemeClr>
                </a:solidFill>
              </a:rPr>
              <a:t>자바 소스</a:t>
            </a:r>
            <a:r>
              <a:rPr lang="en-US" altLang="ko-KR" sz="2800" b="1" i="1" kern="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ko-KR" b="1" i="1" kern="0" dirty="0">
                <a:solidFill>
                  <a:schemeClr val="accent1">
                    <a:lumMod val="50000"/>
                  </a:schemeClr>
                </a:solidFill>
              </a:rPr>
              <a:t>(Dao)</a:t>
            </a:r>
            <a:endParaRPr lang="ko-KR" altLang="en-US" sz="2000" kern="0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780" y="3018001"/>
            <a:ext cx="5131462" cy="1484120"/>
          </a:xfrm>
          <a:prstGeom prst="rect">
            <a:avLst/>
          </a:prstGeom>
          <a:ln w="38100">
            <a:solidFill>
              <a:srgbClr val="0070C0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20F3B1F-D4F3-4B53-A86B-8331E88F82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5462" y="2109020"/>
            <a:ext cx="1906266" cy="1113026"/>
          </a:xfrm>
          <a:prstGeom prst="rect">
            <a:avLst/>
          </a:prstGeom>
          <a:ln w="38100">
            <a:solidFill>
              <a:srgbClr val="0070C0"/>
            </a:solidFill>
          </a:ln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E42338D5-7D83-419C-80D6-4784E63A66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7544" y="3635954"/>
            <a:ext cx="2583376" cy="1545526"/>
          </a:xfrm>
          <a:prstGeom prst="rect">
            <a:avLst/>
          </a:prstGeom>
          <a:ln w="38100">
            <a:solidFill>
              <a:srgbClr val="0070C0"/>
            </a:solidFill>
          </a:ln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DD962EA2-F7EE-4D08-9563-E8E6FC47DE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67869" y="2440021"/>
            <a:ext cx="2344586" cy="1564050"/>
          </a:xfrm>
          <a:prstGeom prst="rect">
            <a:avLst/>
          </a:prstGeom>
          <a:ln w="38100"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20697477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11699999" y="812800"/>
            <a:ext cx="123701" cy="6045200"/>
          </a:xfrm>
          <a:prstGeom prst="rect">
            <a:avLst/>
          </a:prstGeom>
          <a:solidFill>
            <a:schemeClr val="tx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-1" y="800100"/>
            <a:ext cx="11700000" cy="0"/>
          </a:xfrm>
          <a:prstGeom prst="line">
            <a:avLst/>
          </a:prstGeom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11699999" y="800100"/>
            <a:ext cx="0" cy="6060400"/>
          </a:xfrm>
          <a:prstGeom prst="line">
            <a:avLst/>
          </a:prstGeom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그룹 27"/>
          <p:cNvGrpSpPr/>
          <p:nvPr/>
        </p:nvGrpSpPr>
        <p:grpSpPr>
          <a:xfrm>
            <a:off x="261712" y="304251"/>
            <a:ext cx="727206" cy="993706"/>
            <a:chOff x="4842640" y="195358"/>
            <a:chExt cx="727206" cy="993706"/>
          </a:xfrm>
        </p:grpSpPr>
        <p:sp>
          <p:nvSpPr>
            <p:cNvPr id="15" name="타원 14"/>
            <p:cNvSpPr/>
            <p:nvPr/>
          </p:nvSpPr>
          <p:spPr>
            <a:xfrm rot="1059351">
              <a:off x="4842640" y="782664"/>
              <a:ext cx="571500" cy="406400"/>
            </a:xfrm>
            <a:prstGeom prst="ellipse">
              <a:avLst/>
            </a:prstGeom>
            <a:solidFill>
              <a:schemeClr val="tx1">
                <a:alpha val="5000"/>
              </a:scheme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사다리꼴 13"/>
            <p:cNvSpPr/>
            <p:nvPr/>
          </p:nvSpPr>
          <p:spPr>
            <a:xfrm rot="12198497">
              <a:off x="5115865" y="579464"/>
              <a:ext cx="173066" cy="406400"/>
            </a:xfrm>
            <a:prstGeom prst="trapezoid">
              <a:avLst>
                <a:gd name="adj" fmla="val 38322"/>
              </a:avLst>
            </a:prstGeom>
            <a:solidFill>
              <a:schemeClr val="bg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타원 9"/>
            <p:cNvSpPr/>
            <p:nvPr/>
          </p:nvSpPr>
          <p:spPr>
            <a:xfrm rot="1059351">
              <a:off x="4966408" y="410484"/>
              <a:ext cx="571500" cy="406400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자유형 26"/>
            <p:cNvSpPr/>
            <p:nvPr/>
          </p:nvSpPr>
          <p:spPr>
            <a:xfrm rot="1059351">
              <a:off x="5351102" y="484051"/>
              <a:ext cx="162028" cy="347064"/>
            </a:xfrm>
            <a:custGeom>
              <a:avLst/>
              <a:gdLst>
                <a:gd name="connsiteX0" fmla="*/ 0 w 162028"/>
                <a:gd name="connsiteY0" fmla="*/ 0 h 347064"/>
                <a:gd name="connsiteX1" fmla="*/ 36043 w 162028"/>
                <a:gd name="connsiteY1" fmla="*/ 13912 h 347064"/>
                <a:gd name="connsiteX2" fmla="*/ 162028 w 162028"/>
                <a:gd name="connsiteY2" fmla="*/ 182409 h 347064"/>
                <a:gd name="connsiteX3" fmla="*/ 78334 w 162028"/>
                <a:gd name="connsiteY3" fmla="*/ 326093 h 347064"/>
                <a:gd name="connsiteX4" fmla="*/ 34594 w 162028"/>
                <a:gd name="connsiteY4" fmla="*/ 347064 h 347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2028" h="347064">
                  <a:moveTo>
                    <a:pt x="0" y="0"/>
                  </a:moveTo>
                  <a:lnTo>
                    <a:pt x="36043" y="13912"/>
                  </a:lnTo>
                  <a:cubicBezTo>
                    <a:pt x="112054" y="50429"/>
                    <a:pt x="162028" y="112269"/>
                    <a:pt x="162028" y="182409"/>
                  </a:cubicBezTo>
                  <a:cubicBezTo>
                    <a:pt x="162028" y="238521"/>
                    <a:pt x="130044" y="289321"/>
                    <a:pt x="78334" y="326093"/>
                  </a:cubicBezTo>
                  <a:lnTo>
                    <a:pt x="34594" y="347064"/>
                  </a:lnTo>
                  <a:close/>
                </a:path>
              </a:pathLst>
            </a:custGeom>
            <a:solidFill>
              <a:schemeClr val="tx1">
                <a:alpha val="11000"/>
              </a:scheme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타원 10"/>
            <p:cNvSpPr/>
            <p:nvPr/>
          </p:nvSpPr>
          <p:spPr>
            <a:xfrm rot="551721">
              <a:off x="5089084" y="281560"/>
              <a:ext cx="452088" cy="355948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자유형 25"/>
            <p:cNvSpPr/>
            <p:nvPr/>
          </p:nvSpPr>
          <p:spPr>
            <a:xfrm rot="551721">
              <a:off x="5396260" y="331058"/>
              <a:ext cx="126676" cy="307987"/>
            </a:xfrm>
            <a:custGeom>
              <a:avLst/>
              <a:gdLst>
                <a:gd name="connsiteX0" fmla="*/ 14892 w 126676"/>
                <a:gd name="connsiteY0" fmla="*/ 0 h 307987"/>
                <a:gd name="connsiteX1" fmla="*/ 60469 w 126676"/>
                <a:gd name="connsiteY1" fmla="*/ 24195 h 307987"/>
                <a:gd name="connsiteX2" fmla="*/ 126676 w 126676"/>
                <a:gd name="connsiteY2" fmla="*/ 150041 h 307987"/>
                <a:gd name="connsiteX3" fmla="*/ 60469 w 126676"/>
                <a:gd name="connsiteY3" fmla="*/ 275888 h 307987"/>
                <a:gd name="connsiteX4" fmla="*/ 0 w 126676"/>
                <a:gd name="connsiteY4" fmla="*/ 307987 h 307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676" h="307987">
                  <a:moveTo>
                    <a:pt x="14892" y="0"/>
                  </a:moveTo>
                  <a:lnTo>
                    <a:pt x="60469" y="24195"/>
                  </a:lnTo>
                  <a:cubicBezTo>
                    <a:pt x="101375" y="56402"/>
                    <a:pt x="126676" y="100895"/>
                    <a:pt x="126676" y="150041"/>
                  </a:cubicBezTo>
                  <a:cubicBezTo>
                    <a:pt x="126676" y="199187"/>
                    <a:pt x="101375" y="243680"/>
                    <a:pt x="60469" y="275888"/>
                  </a:cubicBezTo>
                  <a:lnTo>
                    <a:pt x="0" y="307987"/>
                  </a:lnTo>
                  <a:close/>
                </a:path>
              </a:pathLst>
            </a:custGeom>
            <a:solidFill>
              <a:schemeClr val="tx1">
                <a:alpha val="24000"/>
              </a:scheme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타원 11"/>
            <p:cNvSpPr/>
            <p:nvPr/>
          </p:nvSpPr>
          <p:spPr>
            <a:xfrm rot="1082807">
              <a:off x="5117758" y="195358"/>
              <a:ext cx="452088" cy="355948"/>
            </a:xfrm>
            <a:prstGeom prst="ellipse">
              <a:avLst/>
            </a:prstGeom>
            <a:solidFill>
              <a:srgbClr val="FF8086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A0E9254-8CB2-4726-97D5-33BB8853AC13}"/>
              </a:ext>
            </a:extLst>
          </p:cNvPr>
          <p:cNvSpPr/>
          <p:nvPr/>
        </p:nvSpPr>
        <p:spPr>
          <a:xfrm>
            <a:off x="1141143" y="878730"/>
            <a:ext cx="3983117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800" b="1" i="1" kern="0" dirty="0">
                <a:solidFill>
                  <a:schemeClr val="accent1">
                    <a:lumMod val="50000"/>
                  </a:schemeClr>
                </a:solidFill>
              </a:rPr>
              <a:t>회원 정보 기능</a:t>
            </a:r>
            <a:r>
              <a:rPr lang="en-US" altLang="ko-KR" b="1" i="1" kern="0" dirty="0">
                <a:solidFill>
                  <a:schemeClr val="accent1">
                    <a:lumMod val="50000"/>
                  </a:schemeClr>
                </a:solidFill>
              </a:rPr>
              <a:t>(</a:t>
            </a:r>
            <a:r>
              <a:rPr lang="ko-KR" altLang="en-US" b="1" i="1" kern="0" dirty="0">
                <a:solidFill>
                  <a:schemeClr val="accent1">
                    <a:lumMod val="50000"/>
                  </a:schemeClr>
                </a:solidFill>
              </a:rPr>
              <a:t>공지사항</a:t>
            </a:r>
            <a:r>
              <a:rPr lang="en-US" altLang="ko-KR" b="1" i="1" kern="0" dirty="0">
                <a:solidFill>
                  <a:schemeClr val="accent1">
                    <a:lumMod val="50000"/>
                  </a:schemeClr>
                </a:solidFill>
              </a:rPr>
              <a:t>)</a:t>
            </a:r>
            <a:endParaRPr lang="ko-KR" altLang="en-US" kern="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E9A0228-12C8-4498-87EA-C18CEEB29E98}"/>
              </a:ext>
            </a:extLst>
          </p:cNvPr>
          <p:cNvSpPr/>
          <p:nvPr/>
        </p:nvSpPr>
        <p:spPr>
          <a:xfrm>
            <a:off x="1268155" y="11676"/>
            <a:ext cx="8550495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800" b="1" i="1" kern="0" dirty="0" err="1">
                <a:solidFill>
                  <a:srgbClr val="010B3C"/>
                </a:solidFill>
              </a:rPr>
              <a:t>Helini</a:t>
            </a:r>
            <a:r>
              <a:rPr lang="en-US" altLang="ko-KR" sz="2800" b="1" i="1" kern="0" dirty="0">
                <a:solidFill>
                  <a:srgbClr val="010B3C"/>
                </a:solidFill>
              </a:rPr>
              <a:t> (JSP </a:t>
            </a:r>
            <a:r>
              <a:rPr lang="ko-KR" altLang="en-US" sz="2800" b="1" i="1" kern="0" dirty="0">
                <a:solidFill>
                  <a:srgbClr val="010B3C"/>
                </a:solidFill>
              </a:rPr>
              <a:t>프로젝트</a:t>
            </a:r>
            <a:r>
              <a:rPr lang="en-US" altLang="ko-KR" sz="2800" b="1" i="1" kern="0" dirty="0">
                <a:solidFill>
                  <a:srgbClr val="010B3C"/>
                </a:solidFill>
              </a:rPr>
              <a:t>)</a:t>
            </a:r>
            <a:endParaRPr lang="ko-KR" altLang="en-US" sz="4800" kern="0" dirty="0">
              <a:solidFill>
                <a:srgbClr val="F1A197"/>
              </a:solidFill>
            </a:endParaRPr>
          </a:p>
        </p:txBody>
      </p:sp>
      <p:cxnSp>
        <p:nvCxnSpPr>
          <p:cNvPr id="18" name="직선 연결선 17"/>
          <p:cNvCxnSpPr/>
          <p:nvPr/>
        </p:nvCxnSpPr>
        <p:spPr>
          <a:xfrm flipH="1">
            <a:off x="5770224" y="956406"/>
            <a:ext cx="49274" cy="5558214"/>
          </a:xfrm>
          <a:prstGeom prst="line">
            <a:avLst/>
          </a:prstGeom>
          <a:ln w="317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A0E9254-8CB2-4726-97D5-33BB8853AC13}"/>
              </a:ext>
            </a:extLst>
          </p:cNvPr>
          <p:cNvSpPr/>
          <p:nvPr/>
        </p:nvSpPr>
        <p:spPr>
          <a:xfrm>
            <a:off x="6058766" y="777629"/>
            <a:ext cx="3179698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800" b="1" i="1" kern="0" dirty="0">
                <a:solidFill>
                  <a:schemeClr val="accent1">
                    <a:lumMod val="50000"/>
                  </a:schemeClr>
                </a:solidFill>
              </a:rPr>
              <a:t>자바 소스</a:t>
            </a:r>
            <a:r>
              <a:rPr lang="en-US" altLang="ko-KR" sz="2800" b="1" i="1" kern="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ko-KR" b="1" i="1" kern="0" dirty="0">
                <a:solidFill>
                  <a:schemeClr val="accent1">
                    <a:lumMod val="50000"/>
                  </a:schemeClr>
                </a:solidFill>
              </a:rPr>
              <a:t>(Dao)</a:t>
            </a:r>
            <a:endParaRPr lang="ko-KR" altLang="en-US" sz="2000" kern="0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780" y="3018001"/>
            <a:ext cx="5131462" cy="1484120"/>
          </a:xfrm>
          <a:prstGeom prst="rect">
            <a:avLst/>
          </a:prstGeom>
          <a:ln w="38100">
            <a:solidFill>
              <a:srgbClr val="0070C0"/>
            </a:solidFill>
          </a:ln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71CBEFC6-8C4E-4E06-89F8-B65E4A95B2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6598" y="1562400"/>
            <a:ext cx="1823246" cy="1658796"/>
          </a:xfrm>
          <a:prstGeom prst="rect">
            <a:avLst/>
          </a:prstGeom>
          <a:ln w="38100">
            <a:solidFill>
              <a:srgbClr val="0070C0"/>
            </a:solidFill>
          </a:ln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88707F3C-2CCB-4308-B79B-0E0087F7F2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6585" y="3507707"/>
            <a:ext cx="1947558" cy="1216686"/>
          </a:xfrm>
          <a:prstGeom prst="rect">
            <a:avLst/>
          </a:prstGeom>
          <a:ln w="38100">
            <a:solidFill>
              <a:srgbClr val="0070C0"/>
            </a:solidFill>
          </a:ln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97AB9456-8617-47CB-B1C0-DBF18D2C00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98091" y="1634683"/>
            <a:ext cx="2249418" cy="2867438"/>
          </a:xfrm>
          <a:prstGeom prst="rect">
            <a:avLst/>
          </a:prstGeom>
          <a:ln w="38100"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32078423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11699999" y="812800"/>
            <a:ext cx="123701" cy="6045200"/>
          </a:xfrm>
          <a:prstGeom prst="rect">
            <a:avLst/>
          </a:prstGeom>
          <a:solidFill>
            <a:schemeClr val="tx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-1" y="800100"/>
            <a:ext cx="11700000" cy="0"/>
          </a:xfrm>
          <a:prstGeom prst="line">
            <a:avLst/>
          </a:prstGeom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11699999" y="800100"/>
            <a:ext cx="0" cy="6060400"/>
          </a:xfrm>
          <a:prstGeom prst="line">
            <a:avLst/>
          </a:prstGeom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그룹 27"/>
          <p:cNvGrpSpPr/>
          <p:nvPr/>
        </p:nvGrpSpPr>
        <p:grpSpPr>
          <a:xfrm>
            <a:off x="261712" y="304251"/>
            <a:ext cx="727206" cy="993706"/>
            <a:chOff x="4842640" y="195358"/>
            <a:chExt cx="727206" cy="993706"/>
          </a:xfrm>
        </p:grpSpPr>
        <p:sp>
          <p:nvSpPr>
            <p:cNvPr id="15" name="타원 14"/>
            <p:cNvSpPr/>
            <p:nvPr/>
          </p:nvSpPr>
          <p:spPr>
            <a:xfrm rot="1059351">
              <a:off x="4842640" y="782664"/>
              <a:ext cx="571500" cy="406400"/>
            </a:xfrm>
            <a:prstGeom prst="ellipse">
              <a:avLst/>
            </a:prstGeom>
            <a:solidFill>
              <a:schemeClr val="tx1">
                <a:alpha val="5000"/>
              </a:scheme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사다리꼴 13"/>
            <p:cNvSpPr/>
            <p:nvPr/>
          </p:nvSpPr>
          <p:spPr>
            <a:xfrm rot="12198497">
              <a:off x="5115865" y="579464"/>
              <a:ext cx="173066" cy="406400"/>
            </a:xfrm>
            <a:prstGeom prst="trapezoid">
              <a:avLst>
                <a:gd name="adj" fmla="val 38322"/>
              </a:avLst>
            </a:prstGeom>
            <a:solidFill>
              <a:schemeClr val="bg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타원 9"/>
            <p:cNvSpPr/>
            <p:nvPr/>
          </p:nvSpPr>
          <p:spPr>
            <a:xfrm rot="1059351">
              <a:off x="4966408" y="410484"/>
              <a:ext cx="571500" cy="406400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자유형 26"/>
            <p:cNvSpPr/>
            <p:nvPr/>
          </p:nvSpPr>
          <p:spPr>
            <a:xfrm rot="1059351">
              <a:off x="5351102" y="484051"/>
              <a:ext cx="162028" cy="347064"/>
            </a:xfrm>
            <a:custGeom>
              <a:avLst/>
              <a:gdLst>
                <a:gd name="connsiteX0" fmla="*/ 0 w 162028"/>
                <a:gd name="connsiteY0" fmla="*/ 0 h 347064"/>
                <a:gd name="connsiteX1" fmla="*/ 36043 w 162028"/>
                <a:gd name="connsiteY1" fmla="*/ 13912 h 347064"/>
                <a:gd name="connsiteX2" fmla="*/ 162028 w 162028"/>
                <a:gd name="connsiteY2" fmla="*/ 182409 h 347064"/>
                <a:gd name="connsiteX3" fmla="*/ 78334 w 162028"/>
                <a:gd name="connsiteY3" fmla="*/ 326093 h 347064"/>
                <a:gd name="connsiteX4" fmla="*/ 34594 w 162028"/>
                <a:gd name="connsiteY4" fmla="*/ 347064 h 347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2028" h="347064">
                  <a:moveTo>
                    <a:pt x="0" y="0"/>
                  </a:moveTo>
                  <a:lnTo>
                    <a:pt x="36043" y="13912"/>
                  </a:lnTo>
                  <a:cubicBezTo>
                    <a:pt x="112054" y="50429"/>
                    <a:pt x="162028" y="112269"/>
                    <a:pt x="162028" y="182409"/>
                  </a:cubicBezTo>
                  <a:cubicBezTo>
                    <a:pt x="162028" y="238521"/>
                    <a:pt x="130044" y="289321"/>
                    <a:pt x="78334" y="326093"/>
                  </a:cubicBezTo>
                  <a:lnTo>
                    <a:pt x="34594" y="347064"/>
                  </a:lnTo>
                  <a:close/>
                </a:path>
              </a:pathLst>
            </a:custGeom>
            <a:solidFill>
              <a:schemeClr val="tx1">
                <a:alpha val="11000"/>
              </a:scheme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타원 10"/>
            <p:cNvSpPr/>
            <p:nvPr/>
          </p:nvSpPr>
          <p:spPr>
            <a:xfrm rot="551721">
              <a:off x="5089084" y="281560"/>
              <a:ext cx="452088" cy="355948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자유형 25"/>
            <p:cNvSpPr/>
            <p:nvPr/>
          </p:nvSpPr>
          <p:spPr>
            <a:xfrm rot="551721">
              <a:off x="5396260" y="331058"/>
              <a:ext cx="126676" cy="307987"/>
            </a:xfrm>
            <a:custGeom>
              <a:avLst/>
              <a:gdLst>
                <a:gd name="connsiteX0" fmla="*/ 14892 w 126676"/>
                <a:gd name="connsiteY0" fmla="*/ 0 h 307987"/>
                <a:gd name="connsiteX1" fmla="*/ 60469 w 126676"/>
                <a:gd name="connsiteY1" fmla="*/ 24195 h 307987"/>
                <a:gd name="connsiteX2" fmla="*/ 126676 w 126676"/>
                <a:gd name="connsiteY2" fmla="*/ 150041 h 307987"/>
                <a:gd name="connsiteX3" fmla="*/ 60469 w 126676"/>
                <a:gd name="connsiteY3" fmla="*/ 275888 h 307987"/>
                <a:gd name="connsiteX4" fmla="*/ 0 w 126676"/>
                <a:gd name="connsiteY4" fmla="*/ 307987 h 307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676" h="307987">
                  <a:moveTo>
                    <a:pt x="14892" y="0"/>
                  </a:moveTo>
                  <a:lnTo>
                    <a:pt x="60469" y="24195"/>
                  </a:lnTo>
                  <a:cubicBezTo>
                    <a:pt x="101375" y="56402"/>
                    <a:pt x="126676" y="100895"/>
                    <a:pt x="126676" y="150041"/>
                  </a:cubicBezTo>
                  <a:cubicBezTo>
                    <a:pt x="126676" y="199187"/>
                    <a:pt x="101375" y="243680"/>
                    <a:pt x="60469" y="275888"/>
                  </a:cubicBezTo>
                  <a:lnTo>
                    <a:pt x="0" y="307987"/>
                  </a:lnTo>
                  <a:close/>
                </a:path>
              </a:pathLst>
            </a:custGeom>
            <a:solidFill>
              <a:schemeClr val="tx1">
                <a:alpha val="24000"/>
              </a:scheme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타원 11"/>
            <p:cNvSpPr/>
            <p:nvPr/>
          </p:nvSpPr>
          <p:spPr>
            <a:xfrm rot="1082807">
              <a:off x="5117758" y="195358"/>
              <a:ext cx="452088" cy="355948"/>
            </a:xfrm>
            <a:prstGeom prst="ellipse">
              <a:avLst/>
            </a:prstGeom>
            <a:solidFill>
              <a:srgbClr val="FF8086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A0E9254-8CB2-4726-97D5-33BB8853AC13}"/>
              </a:ext>
            </a:extLst>
          </p:cNvPr>
          <p:cNvSpPr/>
          <p:nvPr/>
        </p:nvSpPr>
        <p:spPr>
          <a:xfrm>
            <a:off x="1141143" y="878730"/>
            <a:ext cx="4147137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800" b="1" i="1" kern="0" dirty="0">
                <a:solidFill>
                  <a:schemeClr val="accent1">
                    <a:lumMod val="50000"/>
                  </a:schemeClr>
                </a:solidFill>
              </a:rPr>
              <a:t>회원 정보 기능</a:t>
            </a:r>
            <a:r>
              <a:rPr lang="en-US" altLang="ko-KR" b="1" i="1" kern="0" dirty="0">
                <a:solidFill>
                  <a:schemeClr val="accent1">
                    <a:lumMod val="50000"/>
                  </a:schemeClr>
                </a:solidFill>
              </a:rPr>
              <a:t>(</a:t>
            </a:r>
            <a:r>
              <a:rPr lang="ko-KR" altLang="en-US" b="1" i="1" kern="0" dirty="0">
                <a:solidFill>
                  <a:schemeClr val="accent1">
                    <a:lumMod val="50000"/>
                  </a:schemeClr>
                </a:solidFill>
              </a:rPr>
              <a:t>공지사항</a:t>
            </a:r>
            <a:r>
              <a:rPr lang="en-US" altLang="ko-KR" b="1" i="1" kern="0" dirty="0">
                <a:solidFill>
                  <a:schemeClr val="accent1">
                    <a:lumMod val="50000"/>
                  </a:schemeClr>
                </a:solidFill>
              </a:rPr>
              <a:t>-</a:t>
            </a:r>
            <a:r>
              <a:rPr lang="ko-KR" altLang="en-US" b="1" i="1" kern="0" dirty="0">
                <a:solidFill>
                  <a:schemeClr val="accent1">
                    <a:lumMod val="50000"/>
                  </a:schemeClr>
                </a:solidFill>
              </a:rPr>
              <a:t>목록</a:t>
            </a:r>
            <a:r>
              <a:rPr lang="en-US" altLang="ko-KR" b="1" i="1" kern="0" dirty="0">
                <a:solidFill>
                  <a:schemeClr val="accent1">
                    <a:lumMod val="50000"/>
                  </a:schemeClr>
                </a:solidFill>
              </a:rPr>
              <a:t>)</a:t>
            </a:r>
            <a:endParaRPr lang="ko-KR" altLang="en-US" kern="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E9A0228-12C8-4498-87EA-C18CEEB29E98}"/>
              </a:ext>
            </a:extLst>
          </p:cNvPr>
          <p:cNvSpPr/>
          <p:nvPr/>
        </p:nvSpPr>
        <p:spPr>
          <a:xfrm>
            <a:off x="1268155" y="11676"/>
            <a:ext cx="8550495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800" b="1" i="1" kern="0" dirty="0" err="1">
                <a:solidFill>
                  <a:srgbClr val="010B3C"/>
                </a:solidFill>
              </a:rPr>
              <a:t>Helini</a:t>
            </a:r>
            <a:r>
              <a:rPr lang="en-US" altLang="ko-KR" sz="2800" b="1" i="1" kern="0" dirty="0">
                <a:solidFill>
                  <a:srgbClr val="010B3C"/>
                </a:solidFill>
              </a:rPr>
              <a:t> (JSP </a:t>
            </a:r>
            <a:r>
              <a:rPr lang="ko-KR" altLang="en-US" sz="2800" b="1" i="1" kern="0" dirty="0">
                <a:solidFill>
                  <a:srgbClr val="010B3C"/>
                </a:solidFill>
              </a:rPr>
              <a:t>프로젝트</a:t>
            </a:r>
            <a:r>
              <a:rPr lang="en-US" altLang="ko-KR" sz="2800" b="1" i="1" kern="0" dirty="0">
                <a:solidFill>
                  <a:srgbClr val="010B3C"/>
                </a:solidFill>
              </a:rPr>
              <a:t>)</a:t>
            </a:r>
            <a:endParaRPr lang="ko-KR" altLang="en-US" sz="4800" kern="0" dirty="0">
              <a:solidFill>
                <a:srgbClr val="F1A197"/>
              </a:solidFill>
            </a:endParaRPr>
          </a:p>
        </p:txBody>
      </p:sp>
      <p:cxnSp>
        <p:nvCxnSpPr>
          <p:cNvPr id="18" name="직선 연결선 17"/>
          <p:cNvCxnSpPr/>
          <p:nvPr/>
        </p:nvCxnSpPr>
        <p:spPr>
          <a:xfrm flipH="1">
            <a:off x="5770224" y="956406"/>
            <a:ext cx="49274" cy="5558214"/>
          </a:xfrm>
          <a:prstGeom prst="line">
            <a:avLst/>
          </a:prstGeom>
          <a:ln w="317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A0E9254-8CB2-4726-97D5-33BB8853AC13}"/>
              </a:ext>
            </a:extLst>
          </p:cNvPr>
          <p:cNvSpPr/>
          <p:nvPr/>
        </p:nvSpPr>
        <p:spPr>
          <a:xfrm>
            <a:off x="6058766" y="777629"/>
            <a:ext cx="3179698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800" b="1" i="1" kern="0" dirty="0">
                <a:solidFill>
                  <a:schemeClr val="accent1">
                    <a:lumMod val="50000"/>
                  </a:schemeClr>
                </a:solidFill>
              </a:rPr>
              <a:t>자바 소스</a:t>
            </a:r>
            <a:r>
              <a:rPr lang="en-US" altLang="ko-KR" sz="2800" b="1" i="1" kern="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ko-KR" b="1" i="1" kern="0" dirty="0">
                <a:solidFill>
                  <a:schemeClr val="accent1">
                    <a:lumMod val="50000"/>
                  </a:schemeClr>
                </a:solidFill>
              </a:rPr>
              <a:t>(JSP)</a:t>
            </a:r>
            <a:endParaRPr lang="ko-KR" altLang="en-US" sz="2000" kern="0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780" y="3018001"/>
            <a:ext cx="5131462" cy="1484120"/>
          </a:xfrm>
          <a:prstGeom prst="rect">
            <a:avLst/>
          </a:prstGeom>
          <a:ln w="38100">
            <a:solidFill>
              <a:srgbClr val="0070C0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B9ED974-E459-4BE3-826D-CFDC7896F1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8130" y="2519169"/>
            <a:ext cx="1977242" cy="1819662"/>
          </a:xfrm>
          <a:prstGeom prst="rect">
            <a:avLst/>
          </a:prstGeom>
          <a:ln w="38100">
            <a:solidFill>
              <a:srgbClr val="0070C0"/>
            </a:solidFill>
          </a:ln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ADBE87B5-AF3D-4C16-861E-33DB3673DB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3270" y="1688559"/>
            <a:ext cx="3360932" cy="2383602"/>
          </a:xfrm>
          <a:prstGeom prst="rect">
            <a:avLst/>
          </a:prstGeom>
          <a:ln w="38100">
            <a:solidFill>
              <a:srgbClr val="0070C0"/>
            </a:solidFill>
          </a:ln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B6F5EBB8-5128-4326-B129-E5D15E1D9D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83270" y="4259580"/>
            <a:ext cx="3240072" cy="1954524"/>
          </a:xfrm>
          <a:prstGeom prst="rect">
            <a:avLst/>
          </a:prstGeom>
          <a:ln w="38100"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30361969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11699999" y="812800"/>
            <a:ext cx="123701" cy="6045200"/>
          </a:xfrm>
          <a:prstGeom prst="rect">
            <a:avLst/>
          </a:prstGeom>
          <a:solidFill>
            <a:schemeClr val="tx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-1" y="800100"/>
            <a:ext cx="11700000" cy="0"/>
          </a:xfrm>
          <a:prstGeom prst="line">
            <a:avLst/>
          </a:prstGeom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11699999" y="800100"/>
            <a:ext cx="0" cy="6060400"/>
          </a:xfrm>
          <a:prstGeom prst="line">
            <a:avLst/>
          </a:prstGeom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그룹 27"/>
          <p:cNvGrpSpPr/>
          <p:nvPr/>
        </p:nvGrpSpPr>
        <p:grpSpPr>
          <a:xfrm>
            <a:off x="261712" y="304251"/>
            <a:ext cx="727206" cy="993706"/>
            <a:chOff x="4842640" y="195358"/>
            <a:chExt cx="727206" cy="993706"/>
          </a:xfrm>
        </p:grpSpPr>
        <p:sp>
          <p:nvSpPr>
            <p:cNvPr id="15" name="타원 14"/>
            <p:cNvSpPr/>
            <p:nvPr/>
          </p:nvSpPr>
          <p:spPr>
            <a:xfrm rot="1059351">
              <a:off x="4842640" y="782664"/>
              <a:ext cx="571500" cy="406400"/>
            </a:xfrm>
            <a:prstGeom prst="ellipse">
              <a:avLst/>
            </a:prstGeom>
            <a:solidFill>
              <a:schemeClr val="tx1">
                <a:alpha val="5000"/>
              </a:scheme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사다리꼴 13"/>
            <p:cNvSpPr/>
            <p:nvPr/>
          </p:nvSpPr>
          <p:spPr>
            <a:xfrm rot="12198497">
              <a:off x="5115865" y="579464"/>
              <a:ext cx="173066" cy="406400"/>
            </a:xfrm>
            <a:prstGeom prst="trapezoid">
              <a:avLst>
                <a:gd name="adj" fmla="val 38322"/>
              </a:avLst>
            </a:prstGeom>
            <a:solidFill>
              <a:schemeClr val="bg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타원 9"/>
            <p:cNvSpPr/>
            <p:nvPr/>
          </p:nvSpPr>
          <p:spPr>
            <a:xfrm rot="1059351">
              <a:off x="4966408" y="410484"/>
              <a:ext cx="571500" cy="406400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자유형 26"/>
            <p:cNvSpPr/>
            <p:nvPr/>
          </p:nvSpPr>
          <p:spPr>
            <a:xfrm rot="1059351">
              <a:off x="5351102" y="484051"/>
              <a:ext cx="162028" cy="347064"/>
            </a:xfrm>
            <a:custGeom>
              <a:avLst/>
              <a:gdLst>
                <a:gd name="connsiteX0" fmla="*/ 0 w 162028"/>
                <a:gd name="connsiteY0" fmla="*/ 0 h 347064"/>
                <a:gd name="connsiteX1" fmla="*/ 36043 w 162028"/>
                <a:gd name="connsiteY1" fmla="*/ 13912 h 347064"/>
                <a:gd name="connsiteX2" fmla="*/ 162028 w 162028"/>
                <a:gd name="connsiteY2" fmla="*/ 182409 h 347064"/>
                <a:gd name="connsiteX3" fmla="*/ 78334 w 162028"/>
                <a:gd name="connsiteY3" fmla="*/ 326093 h 347064"/>
                <a:gd name="connsiteX4" fmla="*/ 34594 w 162028"/>
                <a:gd name="connsiteY4" fmla="*/ 347064 h 347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2028" h="347064">
                  <a:moveTo>
                    <a:pt x="0" y="0"/>
                  </a:moveTo>
                  <a:lnTo>
                    <a:pt x="36043" y="13912"/>
                  </a:lnTo>
                  <a:cubicBezTo>
                    <a:pt x="112054" y="50429"/>
                    <a:pt x="162028" y="112269"/>
                    <a:pt x="162028" y="182409"/>
                  </a:cubicBezTo>
                  <a:cubicBezTo>
                    <a:pt x="162028" y="238521"/>
                    <a:pt x="130044" y="289321"/>
                    <a:pt x="78334" y="326093"/>
                  </a:cubicBezTo>
                  <a:lnTo>
                    <a:pt x="34594" y="347064"/>
                  </a:lnTo>
                  <a:close/>
                </a:path>
              </a:pathLst>
            </a:custGeom>
            <a:solidFill>
              <a:schemeClr val="tx1">
                <a:alpha val="11000"/>
              </a:scheme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타원 10"/>
            <p:cNvSpPr/>
            <p:nvPr/>
          </p:nvSpPr>
          <p:spPr>
            <a:xfrm rot="551721">
              <a:off x="5089084" y="281560"/>
              <a:ext cx="452088" cy="355948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자유형 25"/>
            <p:cNvSpPr/>
            <p:nvPr/>
          </p:nvSpPr>
          <p:spPr>
            <a:xfrm rot="551721">
              <a:off x="5396260" y="331058"/>
              <a:ext cx="126676" cy="307987"/>
            </a:xfrm>
            <a:custGeom>
              <a:avLst/>
              <a:gdLst>
                <a:gd name="connsiteX0" fmla="*/ 14892 w 126676"/>
                <a:gd name="connsiteY0" fmla="*/ 0 h 307987"/>
                <a:gd name="connsiteX1" fmla="*/ 60469 w 126676"/>
                <a:gd name="connsiteY1" fmla="*/ 24195 h 307987"/>
                <a:gd name="connsiteX2" fmla="*/ 126676 w 126676"/>
                <a:gd name="connsiteY2" fmla="*/ 150041 h 307987"/>
                <a:gd name="connsiteX3" fmla="*/ 60469 w 126676"/>
                <a:gd name="connsiteY3" fmla="*/ 275888 h 307987"/>
                <a:gd name="connsiteX4" fmla="*/ 0 w 126676"/>
                <a:gd name="connsiteY4" fmla="*/ 307987 h 307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676" h="307987">
                  <a:moveTo>
                    <a:pt x="14892" y="0"/>
                  </a:moveTo>
                  <a:lnTo>
                    <a:pt x="60469" y="24195"/>
                  </a:lnTo>
                  <a:cubicBezTo>
                    <a:pt x="101375" y="56402"/>
                    <a:pt x="126676" y="100895"/>
                    <a:pt x="126676" y="150041"/>
                  </a:cubicBezTo>
                  <a:cubicBezTo>
                    <a:pt x="126676" y="199187"/>
                    <a:pt x="101375" y="243680"/>
                    <a:pt x="60469" y="275888"/>
                  </a:cubicBezTo>
                  <a:lnTo>
                    <a:pt x="0" y="307987"/>
                  </a:lnTo>
                  <a:close/>
                </a:path>
              </a:pathLst>
            </a:custGeom>
            <a:solidFill>
              <a:schemeClr val="tx1">
                <a:alpha val="24000"/>
              </a:scheme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타원 11"/>
            <p:cNvSpPr/>
            <p:nvPr/>
          </p:nvSpPr>
          <p:spPr>
            <a:xfrm rot="1082807">
              <a:off x="5117758" y="195358"/>
              <a:ext cx="452088" cy="355948"/>
            </a:xfrm>
            <a:prstGeom prst="ellipse">
              <a:avLst/>
            </a:prstGeom>
            <a:solidFill>
              <a:srgbClr val="FF8086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9" name="직사각형 28"/>
          <p:cNvSpPr/>
          <p:nvPr/>
        </p:nvSpPr>
        <p:spPr>
          <a:xfrm>
            <a:off x="1268155" y="11676"/>
            <a:ext cx="8550495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800" b="1" i="1" kern="0" dirty="0" err="1">
                <a:solidFill>
                  <a:srgbClr val="010B3C"/>
                </a:solidFill>
              </a:rPr>
              <a:t>Helini</a:t>
            </a:r>
            <a:r>
              <a:rPr lang="en-US" altLang="ko-KR" sz="2800" b="1" i="1" kern="0" dirty="0">
                <a:solidFill>
                  <a:srgbClr val="010B3C"/>
                </a:solidFill>
              </a:rPr>
              <a:t> (JSP </a:t>
            </a:r>
            <a:r>
              <a:rPr lang="ko-KR" altLang="en-US" sz="2800" b="1" i="1" kern="0" dirty="0">
                <a:solidFill>
                  <a:srgbClr val="010B3C"/>
                </a:solidFill>
              </a:rPr>
              <a:t>프로젝트</a:t>
            </a:r>
            <a:r>
              <a:rPr lang="en-US" altLang="ko-KR" sz="2800" b="1" i="1" kern="0" dirty="0">
                <a:solidFill>
                  <a:srgbClr val="010B3C"/>
                </a:solidFill>
              </a:rPr>
              <a:t>)</a:t>
            </a:r>
            <a:endParaRPr lang="ko-KR" altLang="en-US" sz="4800" kern="0" dirty="0">
              <a:solidFill>
                <a:srgbClr val="F1A197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7837FB1-D979-4AE5-A981-61DEC7AE96F5}"/>
              </a:ext>
            </a:extLst>
          </p:cNvPr>
          <p:cNvSpPr/>
          <p:nvPr/>
        </p:nvSpPr>
        <p:spPr>
          <a:xfrm>
            <a:off x="1268155" y="1534104"/>
            <a:ext cx="3179698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800" b="1" i="1" kern="0" dirty="0">
                <a:solidFill>
                  <a:schemeClr val="accent1">
                    <a:lumMod val="50000"/>
                  </a:schemeClr>
                </a:solidFill>
              </a:rPr>
              <a:t>프로젝트 주제</a:t>
            </a:r>
            <a:endParaRPr lang="ko-KR" altLang="en-US" sz="2800" kern="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D02E486-4DE4-48BF-85C6-8DC41F9E9598}"/>
              </a:ext>
            </a:extLst>
          </p:cNvPr>
          <p:cNvSpPr/>
          <p:nvPr/>
        </p:nvSpPr>
        <p:spPr>
          <a:xfrm>
            <a:off x="4480173" y="1297309"/>
            <a:ext cx="6941638" cy="11289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400" b="1" i="1" kern="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누구나 쉽게 접근하고 누구나 이용하기 쉬운</a:t>
            </a:r>
            <a:endParaRPr lang="en-US" altLang="ko-KR" sz="2400" b="1" i="1" kern="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latinLnBrk="0">
              <a:lnSpc>
                <a:spcPct val="150000"/>
              </a:lnSpc>
              <a:defRPr/>
            </a:pPr>
            <a:r>
              <a:rPr lang="ko-KR" altLang="en-US" sz="2400" b="1" i="1" kern="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전국민 건강하게 만들기 위한 헬스관련 웹사이트</a:t>
            </a:r>
            <a:endParaRPr lang="ko-KR" altLang="en-US" sz="2400" kern="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FE7E6F6-1F97-4B31-AD33-E58E622DAB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0966" y="2499782"/>
            <a:ext cx="7627064" cy="3863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0250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11699999" y="812800"/>
            <a:ext cx="123701" cy="6045200"/>
          </a:xfrm>
          <a:prstGeom prst="rect">
            <a:avLst/>
          </a:prstGeom>
          <a:solidFill>
            <a:schemeClr val="tx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-1" y="800100"/>
            <a:ext cx="11700000" cy="0"/>
          </a:xfrm>
          <a:prstGeom prst="line">
            <a:avLst/>
          </a:prstGeom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11699999" y="800100"/>
            <a:ext cx="0" cy="6060400"/>
          </a:xfrm>
          <a:prstGeom prst="line">
            <a:avLst/>
          </a:prstGeom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그룹 27"/>
          <p:cNvGrpSpPr/>
          <p:nvPr/>
        </p:nvGrpSpPr>
        <p:grpSpPr>
          <a:xfrm>
            <a:off x="261712" y="304251"/>
            <a:ext cx="727206" cy="993706"/>
            <a:chOff x="4842640" y="195358"/>
            <a:chExt cx="727206" cy="993706"/>
          </a:xfrm>
        </p:grpSpPr>
        <p:sp>
          <p:nvSpPr>
            <p:cNvPr id="15" name="타원 14"/>
            <p:cNvSpPr/>
            <p:nvPr/>
          </p:nvSpPr>
          <p:spPr>
            <a:xfrm rot="1059351">
              <a:off x="4842640" y="782664"/>
              <a:ext cx="571500" cy="406400"/>
            </a:xfrm>
            <a:prstGeom prst="ellipse">
              <a:avLst/>
            </a:prstGeom>
            <a:solidFill>
              <a:schemeClr val="tx1">
                <a:alpha val="5000"/>
              </a:scheme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사다리꼴 13"/>
            <p:cNvSpPr/>
            <p:nvPr/>
          </p:nvSpPr>
          <p:spPr>
            <a:xfrm rot="12198497">
              <a:off x="5115865" y="579464"/>
              <a:ext cx="173066" cy="406400"/>
            </a:xfrm>
            <a:prstGeom prst="trapezoid">
              <a:avLst>
                <a:gd name="adj" fmla="val 38322"/>
              </a:avLst>
            </a:prstGeom>
            <a:solidFill>
              <a:schemeClr val="bg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타원 9"/>
            <p:cNvSpPr/>
            <p:nvPr/>
          </p:nvSpPr>
          <p:spPr>
            <a:xfrm rot="1059351">
              <a:off x="4966408" y="410484"/>
              <a:ext cx="571500" cy="406400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자유형 26"/>
            <p:cNvSpPr/>
            <p:nvPr/>
          </p:nvSpPr>
          <p:spPr>
            <a:xfrm rot="1059351">
              <a:off x="5351102" y="484051"/>
              <a:ext cx="162028" cy="347064"/>
            </a:xfrm>
            <a:custGeom>
              <a:avLst/>
              <a:gdLst>
                <a:gd name="connsiteX0" fmla="*/ 0 w 162028"/>
                <a:gd name="connsiteY0" fmla="*/ 0 h 347064"/>
                <a:gd name="connsiteX1" fmla="*/ 36043 w 162028"/>
                <a:gd name="connsiteY1" fmla="*/ 13912 h 347064"/>
                <a:gd name="connsiteX2" fmla="*/ 162028 w 162028"/>
                <a:gd name="connsiteY2" fmla="*/ 182409 h 347064"/>
                <a:gd name="connsiteX3" fmla="*/ 78334 w 162028"/>
                <a:gd name="connsiteY3" fmla="*/ 326093 h 347064"/>
                <a:gd name="connsiteX4" fmla="*/ 34594 w 162028"/>
                <a:gd name="connsiteY4" fmla="*/ 347064 h 347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2028" h="347064">
                  <a:moveTo>
                    <a:pt x="0" y="0"/>
                  </a:moveTo>
                  <a:lnTo>
                    <a:pt x="36043" y="13912"/>
                  </a:lnTo>
                  <a:cubicBezTo>
                    <a:pt x="112054" y="50429"/>
                    <a:pt x="162028" y="112269"/>
                    <a:pt x="162028" y="182409"/>
                  </a:cubicBezTo>
                  <a:cubicBezTo>
                    <a:pt x="162028" y="238521"/>
                    <a:pt x="130044" y="289321"/>
                    <a:pt x="78334" y="326093"/>
                  </a:cubicBezTo>
                  <a:lnTo>
                    <a:pt x="34594" y="347064"/>
                  </a:lnTo>
                  <a:close/>
                </a:path>
              </a:pathLst>
            </a:custGeom>
            <a:solidFill>
              <a:schemeClr val="tx1">
                <a:alpha val="11000"/>
              </a:scheme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타원 10"/>
            <p:cNvSpPr/>
            <p:nvPr/>
          </p:nvSpPr>
          <p:spPr>
            <a:xfrm rot="551721">
              <a:off x="5089084" y="281560"/>
              <a:ext cx="452088" cy="355948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자유형 25"/>
            <p:cNvSpPr/>
            <p:nvPr/>
          </p:nvSpPr>
          <p:spPr>
            <a:xfrm rot="551721">
              <a:off x="5396260" y="331058"/>
              <a:ext cx="126676" cy="307987"/>
            </a:xfrm>
            <a:custGeom>
              <a:avLst/>
              <a:gdLst>
                <a:gd name="connsiteX0" fmla="*/ 14892 w 126676"/>
                <a:gd name="connsiteY0" fmla="*/ 0 h 307987"/>
                <a:gd name="connsiteX1" fmla="*/ 60469 w 126676"/>
                <a:gd name="connsiteY1" fmla="*/ 24195 h 307987"/>
                <a:gd name="connsiteX2" fmla="*/ 126676 w 126676"/>
                <a:gd name="connsiteY2" fmla="*/ 150041 h 307987"/>
                <a:gd name="connsiteX3" fmla="*/ 60469 w 126676"/>
                <a:gd name="connsiteY3" fmla="*/ 275888 h 307987"/>
                <a:gd name="connsiteX4" fmla="*/ 0 w 126676"/>
                <a:gd name="connsiteY4" fmla="*/ 307987 h 307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676" h="307987">
                  <a:moveTo>
                    <a:pt x="14892" y="0"/>
                  </a:moveTo>
                  <a:lnTo>
                    <a:pt x="60469" y="24195"/>
                  </a:lnTo>
                  <a:cubicBezTo>
                    <a:pt x="101375" y="56402"/>
                    <a:pt x="126676" y="100895"/>
                    <a:pt x="126676" y="150041"/>
                  </a:cubicBezTo>
                  <a:cubicBezTo>
                    <a:pt x="126676" y="199187"/>
                    <a:pt x="101375" y="243680"/>
                    <a:pt x="60469" y="275888"/>
                  </a:cubicBezTo>
                  <a:lnTo>
                    <a:pt x="0" y="307987"/>
                  </a:lnTo>
                  <a:close/>
                </a:path>
              </a:pathLst>
            </a:custGeom>
            <a:solidFill>
              <a:schemeClr val="tx1">
                <a:alpha val="24000"/>
              </a:scheme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타원 11"/>
            <p:cNvSpPr/>
            <p:nvPr/>
          </p:nvSpPr>
          <p:spPr>
            <a:xfrm rot="1082807">
              <a:off x="5117758" y="195358"/>
              <a:ext cx="452088" cy="355948"/>
            </a:xfrm>
            <a:prstGeom prst="ellipse">
              <a:avLst/>
            </a:prstGeom>
            <a:solidFill>
              <a:srgbClr val="FF8086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A0E9254-8CB2-4726-97D5-33BB8853AC13}"/>
              </a:ext>
            </a:extLst>
          </p:cNvPr>
          <p:cNvSpPr/>
          <p:nvPr/>
        </p:nvSpPr>
        <p:spPr>
          <a:xfrm>
            <a:off x="1141143" y="878730"/>
            <a:ext cx="4505313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800" b="1" i="1" kern="0" dirty="0">
                <a:solidFill>
                  <a:schemeClr val="accent1">
                    <a:lumMod val="50000"/>
                  </a:schemeClr>
                </a:solidFill>
              </a:rPr>
              <a:t>회원 정보 기능</a:t>
            </a:r>
            <a:r>
              <a:rPr lang="en-US" altLang="ko-KR" b="1" i="1" kern="0" dirty="0">
                <a:solidFill>
                  <a:schemeClr val="accent1">
                    <a:lumMod val="50000"/>
                  </a:schemeClr>
                </a:solidFill>
              </a:rPr>
              <a:t>(</a:t>
            </a:r>
            <a:r>
              <a:rPr lang="ko-KR" altLang="en-US" b="1" i="1" kern="0" dirty="0">
                <a:solidFill>
                  <a:schemeClr val="accent1">
                    <a:lumMod val="50000"/>
                  </a:schemeClr>
                </a:solidFill>
              </a:rPr>
              <a:t>공지사항</a:t>
            </a:r>
            <a:r>
              <a:rPr lang="en-US" altLang="ko-KR" b="1" i="1" kern="0" dirty="0">
                <a:solidFill>
                  <a:schemeClr val="accent1">
                    <a:lumMod val="50000"/>
                  </a:schemeClr>
                </a:solidFill>
              </a:rPr>
              <a:t>-</a:t>
            </a:r>
            <a:r>
              <a:rPr lang="ko-KR" altLang="en-US" b="1" i="1" kern="0" dirty="0">
                <a:solidFill>
                  <a:schemeClr val="accent1">
                    <a:lumMod val="50000"/>
                  </a:schemeClr>
                </a:solidFill>
              </a:rPr>
              <a:t>글쓰기</a:t>
            </a:r>
            <a:r>
              <a:rPr lang="en-US" altLang="ko-KR" b="1" i="1" kern="0" dirty="0">
                <a:solidFill>
                  <a:schemeClr val="accent1">
                    <a:lumMod val="50000"/>
                  </a:schemeClr>
                </a:solidFill>
              </a:rPr>
              <a:t>)</a:t>
            </a:r>
            <a:endParaRPr lang="ko-KR" altLang="en-US" kern="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E9A0228-12C8-4498-87EA-C18CEEB29E98}"/>
              </a:ext>
            </a:extLst>
          </p:cNvPr>
          <p:cNvSpPr/>
          <p:nvPr/>
        </p:nvSpPr>
        <p:spPr>
          <a:xfrm>
            <a:off x="1268155" y="11676"/>
            <a:ext cx="8550495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800" b="1" i="1" kern="0" dirty="0" err="1">
                <a:solidFill>
                  <a:srgbClr val="010B3C"/>
                </a:solidFill>
              </a:rPr>
              <a:t>Helini</a:t>
            </a:r>
            <a:r>
              <a:rPr lang="en-US" altLang="ko-KR" sz="2800" b="1" i="1" kern="0" dirty="0">
                <a:solidFill>
                  <a:srgbClr val="010B3C"/>
                </a:solidFill>
              </a:rPr>
              <a:t> (JSP </a:t>
            </a:r>
            <a:r>
              <a:rPr lang="ko-KR" altLang="en-US" sz="2800" b="1" i="1" kern="0" dirty="0">
                <a:solidFill>
                  <a:srgbClr val="010B3C"/>
                </a:solidFill>
              </a:rPr>
              <a:t>프로젝트</a:t>
            </a:r>
            <a:r>
              <a:rPr lang="en-US" altLang="ko-KR" sz="2800" b="1" i="1" kern="0" dirty="0">
                <a:solidFill>
                  <a:srgbClr val="010B3C"/>
                </a:solidFill>
              </a:rPr>
              <a:t>)</a:t>
            </a:r>
            <a:endParaRPr lang="ko-KR" altLang="en-US" sz="4800" kern="0" dirty="0">
              <a:solidFill>
                <a:srgbClr val="F1A197"/>
              </a:solidFill>
            </a:endParaRPr>
          </a:p>
        </p:txBody>
      </p:sp>
      <p:cxnSp>
        <p:nvCxnSpPr>
          <p:cNvPr id="18" name="직선 연결선 17"/>
          <p:cNvCxnSpPr/>
          <p:nvPr/>
        </p:nvCxnSpPr>
        <p:spPr>
          <a:xfrm flipH="1">
            <a:off x="5770224" y="956406"/>
            <a:ext cx="49274" cy="5558214"/>
          </a:xfrm>
          <a:prstGeom prst="line">
            <a:avLst/>
          </a:prstGeom>
          <a:ln w="317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A0E9254-8CB2-4726-97D5-33BB8853AC13}"/>
              </a:ext>
            </a:extLst>
          </p:cNvPr>
          <p:cNvSpPr/>
          <p:nvPr/>
        </p:nvSpPr>
        <p:spPr>
          <a:xfrm>
            <a:off x="6058766" y="777629"/>
            <a:ext cx="3179698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800" b="1" i="1" kern="0" dirty="0">
                <a:solidFill>
                  <a:schemeClr val="accent1">
                    <a:lumMod val="50000"/>
                  </a:schemeClr>
                </a:solidFill>
              </a:rPr>
              <a:t>자바 소스</a:t>
            </a:r>
            <a:r>
              <a:rPr lang="en-US" altLang="ko-KR" sz="2800" b="1" i="1" kern="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ko-KR" b="1" i="1" kern="0" dirty="0">
                <a:solidFill>
                  <a:schemeClr val="accent1">
                    <a:lumMod val="50000"/>
                  </a:schemeClr>
                </a:solidFill>
              </a:rPr>
              <a:t>(JSP)</a:t>
            </a:r>
            <a:endParaRPr lang="ko-KR" altLang="en-US" sz="2000" kern="0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9EFDD83-D41E-4C5E-B5FD-B64328F13A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8766" y="2290649"/>
            <a:ext cx="2407706" cy="1971902"/>
          </a:xfrm>
          <a:prstGeom prst="rect">
            <a:avLst/>
          </a:prstGeom>
          <a:solidFill>
            <a:schemeClr val="accent2"/>
          </a:solidFill>
          <a:ln w="38100">
            <a:solidFill>
              <a:srgbClr val="0070C0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C6A5334-7E12-40F3-BFC1-E6B8B85B51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5823" y="2101701"/>
            <a:ext cx="3054824" cy="2247890"/>
          </a:xfrm>
          <a:prstGeom prst="rect">
            <a:avLst/>
          </a:prstGeom>
          <a:solidFill>
            <a:schemeClr val="accent2"/>
          </a:solidFill>
          <a:ln w="38100">
            <a:solidFill>
              <a:srgbClr val="0070C0"/>
            </a:solidFill>
          </a:ln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031EE67B-511A-4308-9D6A-AD31CE3325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6999" y="1916571"/>
            <a:ext cx="3733800" cy="3299178"/>
          </a:xfrm>
          <a:prstGeom prst="rect">
            <a:avLst/>
          </a:prstGeom>
          <a:ln w="38100"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34718184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11699999" y="812800"/>
            <a:ext cx="123701" cy="6045200"/>
          </a:xfrm>
          <a:prstGeom prst="rect">
            <a:avLst/>
          </a:prstGeom>
          <a:solidFill>
            <a:schemeClr val="tx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-1" y="800100"/>
            <a:ext cx="11700000" cy="0"/>
          </a:xfrm>
          <a:prstGeom prst="line">
            <a:avLst/>
          </a:prstGeom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11699999" y="800100"/>
            <a:ext cx="0" cy="6060400"/>
          </a:xfrm>
          <a:prstGeom prst="line">
            <a:avLst/>
          </a:prstGeom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그룹 27"/>
          <p:cNvGrpSpPr/>
          <p:nvPr/>
        </p:nvGrpSpPr>
        <p:grpSpPr>
          <a:xfrm>
            <a:off x="261712" y="304251"/>
            <a:ext cx="727206" cy="993706"/>
            <a:chOff x="4842640" y="195358"/>
            <a:chExt cx="727206" cy="993706"/>
          </a:xfrm>
        </p:grpSpPr>
        <p:sp>
          <p:nvSpPr>
            <p:cNvPr id="15" name="타원 14"/>
            <p:cNvSpPr/>
            <p:nvPr/>
          </p:nvSpPr>
          <p:spPr>
            <a:xfrm rot="1059351">
              <a:off x="4842640" y="782664"/>
              <a:ext cx="571500" cy="406400"/>
            </a:xfrm>
            <a:prstGeom prst="ellipse">
              <a:avLst/>
            </a:prstGeom>
            <a:solidFill>
              <a:schemeClr val="tx1">
                <a:alpha val="5000"/>
              </a:scheme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사다리꼴 13"/>
            <p:cNvSpPr/>
            <p:nvPr/>
          </p:nvSpPr>
          <p:spPr>
            <a:xfrm rot="12198497">
              <a:off x="5115865" y="579464"/>
              <a:ext cx="173066" cy="406400"/>
            </a:xfrm>
            <a:prstGeom prst="trapezoid">
              <a:avLst>
                <a:gd name="adj" fmla="val 38322"/>
              </a:avLst>
            </a:prstGeom>
            <a:solidFill>
              <a:schemeClr val="bg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타원 9"/>
            <p:cNvSpPr/>
            <p:nvPr/>
          </p:nvSpPr>
          <p:spPr>
            <a:xfrm rot="1059351">
              <a:off x="4966408" y="410484"/>
              <a:ext cx="571500" cy="406400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자유형 26"/>
            <p:cNvSpPr/>
            <p:nvPr/>
          </p:nvSpPr>
          <p:spPr>
            <a:xfrm rot="1059351">
              <a:off x="5351102" y="484051"/>
              <a:ext cx="162028" cy="347064"/>
            </a:xfrm>
            <a:custGeom>
              <a:avLst/>
              <a:gdLst>
                <a:gd name="connsiteX0" fmla="*/ 0 w 162028"/>
                <a:gd name="connsiteY0" fmla="*/ 0 h 347064"/>
                <a:gd name="connsiteX1" fmla="*/ 36043 w 162028"/>
                <a:gd name="connsiteY1" fmla="*/ 13912 h 347064"/>
                <a:gd name="connsiteX2" fmla="*/ 162028 w 162028"/>
                <a:gd name="connsiteY2" fmla="*/ 182409 h 347064"/>
                <a:gd name="connsiteX3" fmla="*/ 78334 w 162028"/>
                <a:gd name="connsiteY3" fmla="*/ 326093 h 347064"/>
                <a:gd name="connsiteX4" fmla="*/ 34594 w 162028"/>
                <a:gd name="connsiteY4" fmla="*/ 347064 h 347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2028" h="347064">
                  <a:moveTo>
                    <a:pt x="0" y="0"/>
                  </a:moveTo>
                  <a:lnTo>
                    <a:pt x="36043" y="13912"/>
                  </a:lnTo>
                  <a:cubicBezTo>
                    <a:pt x="112054" y="50429"/>
                    <a:pt x="162028" y="112269"/>
                    <a:pt x="162028" y="182409"/>
                  </a:cubicBezTo>
                  <a:cubicBezTo>
                    <a:pt x="162028" y="238521"/>
                    <a:pt x="130044" y="289321"/>
                    <a:pt x="78334" y="326093"/>
                  </a:cubicBezTo>
                  <a:lnTo>
                    <a:pt x="34594" y="347064"/>
                  </a:lnTo>
                  <a:close/>
                </a:path>
              </a:pathLst>
            </a:custGeom>
            <a:solidFill>
              <a:schemeClr val="tx1">
                <a:alpha val="11000"/>
              </a:scheme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타원 10"/>
            <p:cNvSpPr/>
            <p:nvPr/>
          </p:nvSpPr>
          <p:spPr>
            <a:xfrm rot="551721">
              <a:off x="5089084" y="281560"/>
              <a:ext cx="452088" cy="355948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자유형 25"/>
            <p:cNvSpPr/>
            <p:nvPr/>
          </p:nvSpPr>
          <p:spPr>
            <a:xfrm rot="551721">
              <a:off x="5396260" y="331058"/>
              <a:ext cx="126676" cy="307987"/>
            </a:xfrm>
            <a:custGeom>
              <a:avLst/>
              <a:gdLst>
                <a:gd name="connsiteX0" fmla="*/ 14892 w 126676"/>
                <a:gd name="connsiteY0" fmla="*/ 0 h 307987"/>
                <a:gd name="connsiteX1" fmla="*/ 60469 w 126676"/>
                <a:gd name="connsiteY1" fmla="*/ 24195 h 307987"/>
                <a:gd name="connsiteX2" fmla="*/ 126676 w 126676"/>
                <a:gd name="connsiteY2" fmla="*/ 150041 h 307987"/>
                <a:gd name="connsiteX3" fmla="*/ 60469 w 126676"/>
                <a:gd name="connsiteY3" fmla="*/ 275888 h 307987"/>
                <a:gd name="connsiteX4" fmla="*/ 0 w 126676"/>
                <a:gd name="connsiteY4" fmla="*/ 307987 h 307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676" h="307987">
                  <a:moveTo>
                    <a:pt x="14892" y="0"/>
                  </a:moveTo>
                  <a:lnTo>
                    <a:pt x="60469" y="24195"/>
                  </a:lnTo>
                  <a:cubicBezTo>
                    <a:pt x="101375" y="56402"/>
                    <a:pt x="126676" y="100895"/>
                    <a:pt x="126676" y="150041"/>
                  </a:cubicBezTo>
                  <a:cubicBezTo>
                    <a:pt x="126676" y="199187"/>
                    <a:pt x="101375" y="243680"/>
                    <a:pt x="60469" y="275888"/>
                  </a:cubicBezTo>
                  <a:lnTo>
                    <a:pt x="0" y="307987"/>
                  </a:lnTo>
                  <a:close/>
                </a:path>
              </a:pathLst>
            </a:custGeom>
            <a:solidFill>
              <a:schemeClr val="tx1">
                <a:alpha val="24000"/>
              </a:scheme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타원 11"/>
            <p:cNvSpPr/>
            <p:nvPr/>
          </p:nvSpPr>
          <p:spPr>
            <a:xfrm rot="1082807">
              <a:off x="5117758" y="195358"/>
              <a:ext cx="452088" cy="355948"/>
            </a:xfrm>
            <a:prstGeom prst="ellipse">
              <a:avLst/>
            </a:prstGeom>
            <a:solidFill>
              <a:srgbClr val="FF8086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A0E9254-8CB2-4726-97D5-33BB8853AC13}"/>
              </a:ext>
            </a:extLst>
          </p:cNvPr>
          <p:cNvSpPr/>
          <p:nvPr/>
        </p:nvSpPr>
        <p:spPr>
          <a:xfrm>
            <a:off x="1141143" y="878730"/>
            <a:ext cx="4184550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800" b="1" i="1" kern="0" dirty="0">
                <a:solidFill>
                  <a:schemeClr val="accent1">
                    <a:lumMod val="50000"/>
                  </a:schemeClr>
                </a:solidFill>
              </a:rPr>
              <a:t>회원 정보 기능</a:t>
            </a:r>
            <a:r>
              <a:rPr lang="en-US" altLang="ko-KR" b="1" i="1" kern="0" dirty="0">
                <a:solidFill>
                  <a:schemeClr val="accent1">
                    <a:lumMod val="50000"/>
                  </a:schemeClr>
                </a:solidFill>
              </a:rPr>
              <a:t>(</a:t>
            </a:r>
            <a:r>
              <a:rPr lang="ko-KR" altLang="en-US" b="1" i="1" kern="0" dirty="0">
                <a:solidFill>
                  <a:schemeClr val="accent1">
                    <a:lumMod val="50000"/>
                  </a:schemeClr>
                </a:solidFill>
              </a:rPr>
              <a:t>공지사항</a:t>
            </a:r>
            <a:r>
              <a:rPr lang="en-US" altLang="ko-KR" b="1" i="1" kern="0" dirty="0">
                <a:solidFill>
                  <a:schemeClr val="accent1">
                    <a:lumMod val="50000"/>
                  </a:schemeClr>
                </a:solidFill>
              </a:rPr>
              <a:t>-</a:t>
            </a:r>
            <a:r>
              <a:rPr lang="ko-KR" altLang="en-US" b="1" i="1" kern="0" dirty="0">
                <a:solidFill>
                  <a:schemeClr val="accent1">
                    <a:lumMod val="50000"/>
                  </a:schemeClr>
                </a:solidFill>
              </a:rPr>
              <a:t>내용</a:t>
            </a:r>
            <a:r>
              <a:rPr lang="en-US" altLang="ko-KR" b="1" i="1" kern="0" dirty="0">
                <a:solidFill>
                  <a:schemeClr val="accent1">
                    <a:lumMod val="50000"/>
                  </a:schemeClr>
                </a:solidFill>
              </a:rPr>
              <a:t>)</a:t>
            </a:r>
            <a:endParaRPr lang="ko-KR" altLang="en-US" kern="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E9A0228-12C8-4498-87EA-C18CEEB29E98}"/>
              </a:ext>
            </a:extLst>
          </p:cNvPr>
          <p:cNvSpPr/>
          <p:nvPr/>
        </p:nvSpPr>
        <p:spPr>
          <a:xfrm>
            <a:off x="1268155" y="11676"/>
            <a:ext cx="8550495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800" b="1" i="1" kern="0" dirty="0" err="1">
                <a:solidFill>
                  <a:srgbClr val="010B3C"/>
                </a:solidFill>
              </a:rPr>
              <a:t>Helini</a:t>
            </a:r>
            <a:r>
              <a:rPr lang="en-US" altLang="ko-KR" sz="2800" b="1" i="1" kern="0" dirty="0">
                <a:solidFill>
                  <a:srgbClr val="010B3C"/>
                </a:solidFill>
              </a:rPr>
              <a:t> (JSP </a:t>
            </a:r>
            <a:r>
              <a:rPr lang="ko-KR" altLang="en-US" sz="2800" b="1" i="1" kern="0" dirty="0">
                <a:solidFill>
                  <a:srgbClr val="010B3C"/>
                </a:solidFill>
              </a:rPr>
              <a:t>프로젝트</a:t>
            </a:r>
            <a:r>
              <a:rPr lang="en-US" altLang="ko-KR" sz="2800" b="1" i="1" kern="0" dirty="0">
                <a:solidFill>
                  <a:srgbClr val="010B3C"/>
                </a:solidFill>
              </a:rPr>
              <a:t>)</a:t>
            </a:r>
            <a:endParaRPr lang="ko-KR" altLang="en-US" sz="4800" kern="0" dirty="0">
              <a:solidFill>
                <a:srgbClr val="F1A197"/>
              </a:solidFill>
            </a:endParaRPr>
          </a:p>
        </p:txBody>
      </p:sp>
      <p:cxnSp>
        <p:nvCxnSpPr>
          <p:cNvPr id="18" name="직선 연결선 17"/>
          <p:cNvCxnSpPr/>
          <p:nvPr/>
        </p:nvCxnSpPr>
        <p:spPr>
          <a:xfrm flipH="1">
            <a:off x="5770224" y="956406"/>
            <a:ext cx="49274" cy="5558214"/>
          </a:xfrm>
          <a:prstGeom prst="line">
            <a:avLst/>
          </a:prstGeom>
          <a:ln w="317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A0E9254-8CB2-4726-97D5-33BB8853AC13}"/>
              </a:ext>
            </a:extLst>
          </p:cNvPr>
          <p:cNvSpPr/>
          <p:nvPr/>
        </p:nvSpPr>
        <p:spPr>
          <a:xfrm>
            <a:off x="6058766" y="777629"/>
            <a:ext cx="3179698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800" b="1" i="1" kern="0" dirty="0">
                <a:solidFill>
                  <a:schemeClr val="accent1">
                    <a:lumMod val="50000"/>
                  </a:schemeClr>
                </a:solidFill>
              </a:rPr>
              <a:t>자바 소스</a:t>
            </a:r>
            <a:r>
              <a:rPr lang="en-US" altLang="ko-KR" sz="2800" b="1" i="1" kern="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ko-KR" b="1" i="1" kern="0" dirty="0">
                <a:solidFill>
                  <a:schemeClr val="accent1">
                    <a:lumMod val="50000"/>
                  </a:schemeClr>
                </a:solidFill>
              </a:rPr>
              <a:t>(JSP)</a:t>
            </a:r>
            <a:endParaRPr lang="ko-KR" altLang="en-US" sz="2000" kern="0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A2C0305-9C4A-40FE-889F-5394B6E1FF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2480" y="1562400"/>
            <a:ext cx="1920238" cy="686586"/>
          </a:xfrm>
          <a:prstGeom prst="rect">
            <a:avLst/>
          </a:prstGeom>
          <a:ln w="38100">
            <a:solidFill>
              <a:srgbClr val="0070C0"/>
            </a:solidFill>
          </a:ln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AFF0D813-A8A7-4155-A72D-9CA55E0615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2480" y="2509054"/>
            <a:ext cx="1838026" cy="1954146"/>
          </a:xfrm>
          <a:prstGeom prst="rect">
            <a:avLst/>
          </a:prstGeom>
          <a:ln w="38100">
            <a:solidFill>
              <a:srgbClr val="0070C0"/>
            </a:solidFill>
          </a:ln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3F14D7BC-1F37-4F54-915C-B3DFE0BAB7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0533" y="4714958"/>
            <a:ext cx="1921920" cy="765644"/>
          </a:xfrm>
          <a:prstGeom prst="rect">
            <a:avLst/>
          </a:prstGeom>
          <a:ln w="38100">
            <a:solidFill>
              <a:srgbClr val="0070C0"/>
            </a:solidFill>
          </a:ln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1E9A75CC-92CB-48D3-851A-BEAB0F5D0F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03632" y="1534102"/>
            <a:ext cx="2851836" cy="2181924"/>
          </a:xfrm>
          <a:prstGeom prst="rect">
            <a:avLst/>
          </a:prstGeom>
          <a:ln w="38100">
            <a:solidFill>
              <a:srgbClr val="0070C0"/>
            </a:solidFill>
          </a:ln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9B75AB8E-B042-4CBE-ADF4-95EF8AD9D3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29067" y="3774014"/>
            <a:ext cx="2800966" cy="2647532"/>
          </a:xfrm>
          <a:prstGeom prst="rect">
            <a:avLst/>
          </a:prstGeom>
          <a:ln w="38100">
            <a:solidFill>
              <a:srgbClr val="0070C0"/>
            </a:solidFill>
          </a:ln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2C35CC9A-AB9D-4E96-9F7B-E0AA442D43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6395" y="1857643"/>
            <a:ext cx="3769012" cy="3755740"/>
          </a:xfrm>
          <a:prstGeom prst="rect">
            <a:avLst/>
          </a:prstGeom>
          <a:ln w="38100"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22830585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11699999" y="812800"/>
            <a:ext cx="123701" cy="6045200"/>
          </a:xfrm>
          <a:prstGeom prst="rect">
            <a:avLst/>
          </a:prstGeom>
          <a:solidFill>
            <a:schemeClr val="tx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-1" y="800100"/>
            <a:ext cx="11700000" cy="0"/>
          </a:xfrm>
          <a:prstGeom prst="line">
            <a:avLst/>
          </a:prstGeom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11699999" y="800100"/>
            <a:ext cx="0" cy="6060400"/>
          </a:xfrm>
          <a:prstGeom prst="line">
            <a:avLst/>
          </a:prstGeom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그룹 27"/>
          <p:cNvGrpSpPr/>
          <p:nvPr/>
        </p:nvGrpSpPr>
        <p:grpSpPr>
          <a:xfrm>
            <a:off x="261712" y="304251"/>
            <a:ext cx="727206" cy="993706"/>
            <a:chOff x="4842640" y="195358"/>
            <a:chExt cx="727206" cy="993706"/>
          </a:xfrm>
        </p:grpSpPr>
        <p:sp>
          <p:nvSpPr>
            <p:cNvPr id="15" name="타원 14"/>
            <p:cNvSpPr/>
            <p:nvPr/>
          </p:nvSpPr>
          <p:spPr>
            <a:xfrm rot="1059351">
              <a:off x="4842640" y="782664"/>
              <a:ext cx="571500" cy="406400"/>
            </a:xfrm>
            <a:prstGeom prst="ellipse">
              <a:avLst/>
            </a:prstGeom>
            <a:solidFill>
              <a:schemeClr val="tx1">
                <a:alpha val="5000"/>
              </a:scheme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사다리꼴 13"/>
            <p:cNvSpPr/>
            <p:nvPr/>
          </p:nvSpPr>
          <p:spPr>
            <a:xfrm rot="12198497">
              <a:off x="5115865" y="579464"/>
              <a:ext cx="173066" cy="406400"/>
            </a:xfrm>
            <a:prstGeom prst="trapezoid">
              <a:avLst>
                <a:gd name="adj" fmla="val 38322"/>
              </a:avLst>
            </a:prstGeom>
            <a:solidFill>
              <a:schemeClr val="bg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타원 9"/>
            <p:cNvSpPr/>
            <p:nvPr/>
          </p:nvSpPr>
          <p:spPr>
            <a:xfrm rot="1059351">
              <a:off x="4966408" y="410484"/>
              <a:ext cx="571500" cy="406400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자유형 26"/>
            <p:cNvSpPr/>
            <p:nvPr/>
          </p:nvSpPr>
          <p:spPr>
            <a:xfrm rot="1059351">
              <a:off x="5351102" y="484051"/>
              <a:ext cx="162028" cy="347064"/>
            </a:xfrm>
            <a:custGeom>
              <a:avLst/>
              <a:gdLst>
                <a:gd name="connsiteX0" fmla="*/ 0 w 162028"/>
                <a:gd name="connsiteY0" fmla="*/ 0 h 347064"/>
                <a:gd name="connsiteX1" fmla="*/ 36043 w 162028"/>
                <a:gd name="connsiteY1" fmla="*/ 13912 h 347064"/>
                <a:gd name="connsiteX2" fmla="*/ 162028 w 162028"/>
                <a:gd name="connsiteY2" fmla="*/ 182409 h 347064"/>
                <a:gd name="connsiteX3" fmla="*/ 78334 w 162028"/>
                <a:gd name="connsiteY3" fmla="*/ 326093 h 347064"/>
                <a:gd name="connsiteX4" fmla="*/ 34594 w 162028"/>
                <a:gd name="connsiteY4" fmla="*/ 347064 h 347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2028" h="347064">
                  <a:moveTo>
                    <a:pt x="0" y="0"/>
                  </a:moveTo>
                  <a:lnTo>
                    <a:pt x="36043" y="13912"/>
                  </a:lnTo>
                  <a:cubicBezTo>
                    <a:pt x="112054" y="50429"/>
                    <a:pt x="162028" y="112269"/>
                    <a:pt x="162028" y="182409"/>
                  </a:cubicBezTo>
                  <a:cubicBezTo>
                    <a:pt x="162028" y="238521"/>
                    <a:pt x="130044" y="289321"/>
                    <a:pt x="78334" y="326093"/>
                  </a:cubicBezTo>
                  <a:lnTo>
                    <a:pt x="34594" y="347064"/>
                  </a:lnTo>
                  <a:close/>
                </a:path>
              </a:pathLst>
            </a:custGeom>
            <a:solidFill>
              <a:schemeClr val="tx1">
                <a:alpha val="11000"/>
              </a:scheme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타원 10"/>
            <p:cNvSpPr/>
            <p:nvPr/>
          </p:nvSpPr>
          <p:spPr>
            <a:xfrm rot="551721">
              <a:off x="5089084" y="281560"/>
              <a:ext cx="452088" cy="355948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자유형 25"/>
            <p:cNvSpPr/>
            <p:nvPr/>
          </p:nvSpPr>
          <p:spPr>
            <a:xfrm rot="551721">
              <a:off x="5396260" y="331058"/>
              <a:ext cx="126676" cy="307987"/>
            </a:xfrm>
            <a:custGeom>
              <a:avLst/>
              <a:gdLst>
                <a:gd name="connsiteX0" fmla="*/ 14892 w 126676"/>
                <a:gd name="connsiteY0" fmla="*/ 0 h 307987"/>
                <a:gd name="connsiteX1" fmla="*/ 60469 w 126676"/>
                <a:gd name="connsiteY1" fmla="*/ 24195 h 307987"/>
                <a:gd name="connsiteX2" fmla="*/ 126676 w 126676"/>
                <a:gd name="connsiteY2" fmla="*/ 150041 h 307987"/>
                <a:gd name="connsiteX3" fmla="*/ 60469 w 126676"/>
                <a:gd name="connsiteY3" fmla="*/ 275888 h 307987"/>
                <a:gd name="connsiteX4" fmla="*/ 0 w 126676"/>
                <a:gd name="connsiteY4" fmla="*/ 307987 h 307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676" h="307987">
                  <a:moveTo>
                    <a:pt x="14892" y="0"/>
                  </a:moveTo>
                  <a:lnTo>
                    <a:pt x="60469" y="24195"/>
                  </a:lnTo>
                  <a:cubicBezTo>
                    <a:pt x="101375" y="56402"/>
                    <a:pt x="126676" y="100895"/>
                    <a:pt x="126676" y="150041"/>
                  </a:cubicBezTo>
                  <a:cubicBezTo>
                    <a:pt x="126676" y="199187"/>
                    <a:pt x="101375" y="243680"/>
                    <a:pt x="60469" y="275888"/>
                  </a:cubicBezTo>
                  <a:lnTo>
                    <a:pt x="0" y="307987"/>
                  </a:lnTo>
                  <a:close/>
                </a:path>
              </a:pathLst>
            </a:custGeom>
            <a:solidFill>
              <a:schemeClr val="tx1">
                <a:alpha val="24000"/>
              </a:scheme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타원 11"/>
            <p:cNvSpPr/>
            <p:nvPr/>
          </p:nvSpPr>
          <p:spPr>
            <a:xfrm rot="1082807">
              <a:off x="5117758" y="195358"/>
              <a:ext cx="452088" cy="355948"/>
            </a:xfrm>
            <a:prstGeom prst="ellipse">
              <a:avLst/>
            </a:prstGeom>
            <a:solidFill>
              <a:srgbClr val="FF8086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E9A0228-12C8-4498-87EA-C18CEEB29E98}"/>
              </a:ext>
            </a:extLst>
          </p:cNvPr>
          <p:cNvSpPr/>
          <p:nvPr/>
        </p:nvSpPr>
        <p:spPr>
          <a:xfrm>
            <a:off x="1268155" y="11676"/>
            <a:ext cx="8550495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800" b="1" i="1" kern="0" dirty="0" err="1">
                <a:solidFill>
                  <a:srgbClr val="010B3C"/>
                </a:solidFill>
              </a:rPr>
              <a:t>Helini</a:t>
            </a:r>
            <a:r>
              <a:rPr lang="en-US" altLang="ko-KR" sz="2800" b="1" i="1" kern="0" dirty="0">
                <a:solidFill>
                  <a:srgbClr val="010B3C"/>
                </a:solidFill>
              </a:rPr>
              <a:t> (JSP </a:t>
            </a:r>
            <a:r>
              <a:rPr lang="ko-KR" altLang="en-US" sz="2800" b="1" i="1" kern="0" dirty="0">
                <a:solidFill>
                  <a:srgbClr val="010B3C"/>
                </a:solidFill>
              </a:rPr>
              <a:t>프로젝트</a:t>
            </a:r>
            <a:r>
              <a:rPr lang="en-US" altLang="ko-KR" sz="2800" b="1" i="1" kern="0" dirty="0">
                <a:solidFill>
                  <a:srgbClr val="010B3C"/>
                </a:solidFill>
              </a:rPr>
              <a:t>)</a:t>
            </a:r>
            <a:endParaRPr lang="ko-KR" altLang="en-US" sz="4800" kern="0" dirty="0">
              <a:solidFill>
                <a:srgbClr val="F1A197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8054" y="2264977"/>
            <a:ext cx="7010696" cy="2461396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8124825" y="2264977"/>
            <a:ext cx="371475" cy="221048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화살표 연결선 4"/>
          <p:cNvCxnSpPr>
            <a:endCxn id="8" idx="0"/>
          </p:cNvCxnSpPr>
          <p:nvPr/>
        </p:nvCxnSpPr>
        <p:spPr>
          <a:xfrm flipH="1">
            <a:off x="6526275" y="2486026"/>
            <a:ext cx="1805657" cy="785256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8175" y="3271282"/>
            <a:ext cx="7696200" cy="2102674"/>
          </a:xfrm>
          <a:prstGeom prst="rect">
            <a:avLst/>
          </a:prstGeom>
          <a:ln w="38100">
            <a:solidFill>
              <a:srgbClr val="0070C0"/>
            </a:solidFill>
          </a:ln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A77C3C4C-8265-4F51-B269-5FD3B365FBC9}"/>
              </a:ext>
            </a:extLst>
          </p:cNvPr>
          <p:cNvSpPr/>
          <p:nvPr/>
        </p:nvSpPr>
        <p:spPr>
          <a:xfrm>
            <a:off x="1141143" y="878730"/>
            <a:ext cx="3983117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800" b="1" i="1" kern="0" dirty="0">
                <a:solidFill>
                  <a:schemeClr val="accent1">
                    <a:lumMod val="50000"/>
                  </a:schemeClr>
                </a:solidFill>
              </a:rPr>
              <a:t>회원 정보 기능</a:t>
            </a:r>
            <a:r>
              <a:rPr lang="en-US" altLang="ko-KR" b="1" i="1" kern="0" dirty="0">
                <a:solidFill>
                  <a:schemeClr val="accent1">
                    <a:lumMod val="50000"/>
                  </a:schemeClr>
                </a:solidFill>
              </a:rPr>
              <a:t>(</a:t>
            </a:r>
            <a:r>
              <a:rPr lang="ko-KR" altLang="en-US" b="1" i="1" kern="0" dirty="0">
                <a:solidFill>
                  <a:schemeClr val="accent1">
                    <a:lumMod val="50000"/>
                  </a:schemeClr>
                </a:solidFill>
              </a:rPr>
              <a:t>관리자</a:t>
            </a:r>
            <a:r>
              <a:rPr lang="en-US" altLang="ko-KR" b="1" i="1" kern="0" dirty="0">
                <a:solidFill>
                  <a:schemeClr val="accent1">
                    <a:lumMod val="50000"/>
                  </a:schemeClr>
                </a:solidFill>
              </a:rPr>
              <a:t>)</a:t>
            </a:r>
            <a:endParaRPr lang="ko-KR" altLang="en-US" kern="0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92012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11699999" y="812800"/>
            <a:ext cx="123701" cy="6045200"/>
          </a:xfrm>
          <a:prstGeom prst="rect">
            <a:avLst/>
          </a:prstGeom>
          <a:solidFill>
            <a:schemeClr val="tx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-1" y="800100"/>
            <a:ext cx="11700000" cy="0"/>
          </a:xfrm>
          <a:prstGeom prst="line">
            <a:avLst/>
          </a:prstGeom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11699999" y="800100"/>
            <a:ext cx="0" cy="6060400"/>
          </a:xfrm>
          <a:prstGeom prst="line">
            <a:avLst/>
          </a:prstGeom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그룹 27"/>
          <p:cNvGrpSpPr/>
          <p:nvPr/>
        </p:nvGrpSpPr>
        <p:grpSpPr>
          <a:xfrm>
            <a:off x="261712" y="304251"/>
            <a:ext cx="727206" cy="993706"/>
            <a:chOff x="4842640" y="195358"/>
            <a:chExt cx="727206" cy="993706"/>
          </a:xfrm>
        </p:grpSpPr>
        <p:sp>
          <p:nvSpPr>
            <p:cNvPr id="15" name="타원 14"/>
            <p:cNvSpPr/>
            <p:nvPr/>
          </p:nvSpPr>
          <p:spPr>
            <a:xfrm rot="1059351">
              <a:off x="4842640" y="782664"/>
              <a:ext cx="571500" cy="406400"/>
            </a:xfrm>
            <a:prstGeom prst="ellipse">
              <a:avLst/>
            </a:prstGeom>
            <a:solidFill>
              <a:schemeClr val="tx1">
                <a:alpha val="5000"/>
              </a:scheme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사다리꼴 13"/>
            <p:cNvSpPr/>
            <p:nvPr/>
          </p:nvSpPr>
          <p:spPr>
            <a:xfrm rot="12198497">
              <a:off x="5115865" y="579464"/>
              <a:ext cx="173066" cy="406400"/>
            </a:xfrm>
            <a:prstGeom prst="trapezoid">
              <a:avLst>
                <a:gd name="adj" fmla="val 38322"/>
              </a:avLst>
            </a:prstGeom>
            <a:solidFill>
              <a:schemeClr val="bg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타원 9"/>
            <p:cNvSpPr/>
            <p:nvPr/>
          </p:nvSpPr>
          <p:spPr>
            <a:xfrm rot="1059351">
              <a:off x="4966408" y="410484"/>
              <a:ext cx="571500" cy="406400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자유형 26"/>
            <p:cNvSpPr/>
            <p:nvPr/>
          </p:nvSpPr>
          <p:spPr>
            <a:xfrm rot="1059351">
              <a:off x="5351102" y="484051"/>
              <a:ext cx="162028" cy="347064"/>
            </a:xfrm>
            <a:custGeom>
              <a:avLst/>
              <a:gdLst>
                <a:gd name="connsiteX0" fmla="*/ 0 w 162028"/>
                <a:gd name="connsiteY0" fmla="*/ 0 h 347064"/>
                <a:gd name="connsiteX1" fmla="*/ 36043 w 162028"/>
                <a:gd name="connsiteY1" fmla="*/ 13912 h 347064"/>
                <a:gd name="connsiteX2" fmla="*/ 162028 w 162028"/>
                <a:gd name="connsiteY2" fmla="*/ 182409 h 347064"/>
                <a:gd name="connsiteX3" fmla="*/ 78334 w 162028"/>
                <a:gd name="connsiteY3" fmla="*/ 326093 h 347064"/>
                <a:gd name="connsiteX4" fmla="*/ 34594 w 162028"/>
                <a:gd name="connsiteY4" fmla="*/ 347064 h 347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2028" h="347064">
                  <a:moveTo>
                    <a:pt x="0" y="0"/>
                  </a:moveTo>
                  <a:lnTo>
                    <a:pt x="36043" y="13912"/>
                  </a:lnTo>
                  <a:cubicBezTo>
                    <a:pt x="112054" y="50429"/>
                    <a:pt x="162028" y="112269"/>
                    <a:pt x="162028" y="182409"/>
                  </a:cubicBezTo>
                  <a:cubicBezTo>
                    <a:pt x="162028" y="238521"/>
                    <a:pt x="130044" y="289321"/>
                    <a:pt x="78334" y="326093"/>
                  </a:cubicBezTo>
                  <a:lnTo>
                    <a:pt x="34594" y="347064"/>
                  </a:lnTo>
                  <a:close/>
                </a:path>
              </a:pathLst>
            </a:custGeom>
            <a:solidFill>
              <a:schemeClr val="tx1">
                <a:alpha val="11000"/>
              </a:scheme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타원 10"/>
            <p:cNvSpPr/>
            <p:nvPr/>
          </p:nvSpPr>
          <p:spPr>
            <a:xfrm rot="551721">
              <a:off x="5089084" y="281560"/>
              <a:ext cx="452088" cy="355948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자유형 25"/>
            <p:cNvSpPr/>
            <p:nvPr/>
          </p:nvSpPr>
          <p:spPr>
            <a:xfrm rot="551721">
              <a:off x="5396260" y="331058"/>
              <a:ext cx="126676" cy="307987"/>
            </a:xfrm>
            <a:custGeom>
              <a:avLst/>
              <a:gdLst>
                <a:gd name="connsiteX0" fmla="*/ 14892 w 126676"/>
                <a:gd name="connsiteY0" fmla="*/ 0 h 307987"/>
                <a:gd name="connsiteX1" fmla="*/ 60469 w 126676"/>
                <a:gd name="connsiteY1" fmla="*/ 24195 h 307987"/>
                <a:gd name="connsiteX2" fmla="*/ 126676 w 126676"/>
                <a:gd name="connsiteY2" fmla="*/ 150041 h 307987"/>
                <a:gd name="connsiteX3" fmla="*/ 60469 w 126676"/>
                <a:gd name="connsiteY3" fmla="*/ 275888 h 307987"/>
                <a:gd name="connsiteX4" fmla="*/ 0 w 126676"/>
                <a:gd name="connsiteY4" fmla="*/ 307987 h 307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676" h="307987">
                  <a:moveTo>
                    <a:pt x="14892" y="0"/>
                  </a:moveTo>
                  <a:lnTo>
                    <a:pt x="60469" y="24195"/>
                  </a:lnTo>
                  <a:cubicBezTo>
                    <a:pt x="101375" y="56402"/>
                    <a:pt x="126676" y="100895"/>
                    <a:pt x="126676" y="150041"/>
                  </a:cubicBezTo>
                  <a:cubicBezTo>
                    <a:pt x="126676" y="199187"/>
                    <a:pt x="101375" y="243680"/>
                    <a:pt x="60469" y="275888"/>
                  </a:cubicBezTo>
                  <a:lnTo>
                    <a:pt x="0" y="307987"/>
                  </a:lnTo>
                  <a:close/>
                </a:path>
              </a:pathLst>
            </a:custGeom>
            <a:solidFill>
              <a:schemeClr val="tx1">
                <a:alpha val="24000"/>
              </a:scheme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타원 11"/>
            <p:cNvSpPr/>
            <p:nvPr/>
          </p:nvSpPr>
          <p:spPr>
            <a:xfrm rot="1082807">
              <a:off x="5117758" y="195358"/>
              <a:ext cx="452088" cy="355948"/>
            </a:xfrm>
            <a:prstGeom prst="ellipse">
              <a:avLst/>
            </a:prstGeom>
            <a:solidFill>
              <a:srgbClr val="FF8086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A0E9254-8CB2-4726-97D5-33BB8853AC13}"/>
              </a:ext>
            </a:extLst>
          </p:cNvPr>
          <p:cNvSpPr/>
          <p:nvPr/>
        </p:nvSpPr>
        <p:spPr>
          <a:xfrm>
            <a:off x="1141143" y="878730"/>
            <a:ext cx="3983117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800" b="1" i="1" kern="0" dirty="0">
                <a:solidFill>
                  <a:schemeClr val="accent1">
                    <a:lumMod val="50000"/>
                  </a:schemeClr>
                </a:solidFill>
              </a:rPr>
              <a:t>회원 정보 기능</a:t>
            </a:r>
            <a:r>
              <a:rPr lang="en-US" altLang="ko-KR" b="1" i="1" kern="0" dirty="0">
                <a:solidFill>
                  <a:schemeClr val="accent1">
                    <a:lumMod val="50000"/>
                  </a:schemeClr>
                </a:solidFill>
              </a:rPr>
              <a:t>(</a:t>
            </a:r>
            <a:r>
              <a:rPr lang="ko-KR" altLang="en-US" b="1" i="1" kern="0" dirty="0">
                <a:solidFill>
                  <a:schemeClr val="accent1">
                    <a:lumMod val="50000"/>
                  </a:schemeClr>
                </a:solidFill>
              </a:rPr>
              <a:t>관리자</a:t>
            </a:r>
            <a:r>
              <a:rPr lang="en-US" altLang="ko-KR" b="1" i="1" kern="0" dirty="0">
                <a:solidFill>
                  <a:schemeClr val="accent1">
                    <a:lumMod val="50000"/>
                  </a:schemeClr>
                </a:solidFill>
              </a:rPr>
              <a:t>)</a:t>
            </a:r>
            <a:endParaRPr lang="ko-KR" altLang="en-US" kern="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E9A0228-12C8-4498-87EA-C18CEEB29E98}"/>
              </a:ext>
            </a:extLst>
          </p:cNvPr>
          <p:cNvSpPr/>
          <p:nvPr/>
        </p:nvSpPr>
        <p:spPr>
          <a:xfrm>
            <a:off x="1268155" y="11676"/>
            <a:ext cx="8550495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800" b="1" i="1" kern="0" dirty="0" err="1">
                <a:solidFill>
                  <a:srgbClr val="010B3C"/>
                </a:solidFill>
              </a:rPr>
              <a:t>Helini</a:t>
            </a:r>
            <a:r>
              <a:rPr lang="en-US" altLang="ko-KR" sz="2800" b="1" i="1" kern="0" dirty="0">
                <a:solidFill>
                  <a:srgbClr val="010B3C"/>
                </a:solidFill>
              </a:rPr>
              <a:t> (JSP </a:t>
            </a:r>
            <a:r>
              <a:rPr lang="ko-KR" altLang="en-US" sz="2800" b="1" i="1" kern="0" dirty="0">
                <a:solidFill>
                  <a:srgbClr val="010B3C"/>
                </a:solidFill>
              </a:rPr>
              <a:t>프로젝트</a:t>
            </a:r>
            <a:r>
              <a:rPr lang="en-US" altLang="ko-KR" sz="2800" b="1" i="1" kern="0" dirty="0">
                <a:solidFill>
                  <a:srgbClr val="010B3C"/>
                </a:solidFill>
              </a:rPr>
              <a:t>)</a:t>
            </a:r>
            <a:endParaRPr lang="ko-KR" altLang="en-US" sz="4800" kern="0" dirty="0">
              <a:solidFill>
                <a:srgbClr val="F1A197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232" y="3024036"/>
            <a:ext cx="4928168" cy="1346422"/>
          </a:xfrm>
          <a:prstGeom prst="rect">
            <a:avLst/>
          </a:prstGeom>
          <a:ln w="38100">
            <a:solidFill>
              <a:srgbClr val="0070C0"/>
            </a:solidFill>
          </a:ln>
        </p:spPr>
      </p:pic>
      <p:cxnSp>
        <p:nvCxnSpPr>
          <p:cNvPr id="20" name="직선 연결선 19"/>
          <p:cNvCxnSpPr/>
          <p:nvPr/>
        </p:nvCxnSpPr>
        <p:spPr>
          <a:xfrm flipH="1">
            <a:off x="5770224" y="956406"/>
            <a:ext cx="49274" cy="5558214"/>
          </a:xfrm>
          <a:prstGeom prst="line">
            <a:avLst/>
          </a:prstGeom>
          <a:ln w="317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DFDB00E-CF63-43B3-A79C-BA8BBF2025ED}"/>
              </a:ext>
            </a:extLst>
          </p:cNvPr>
          <p:cNvSpPr/>
          <p:nvPr/>
        </p:nvSpPr>
        <p:spPr>
          <a:xfrm>
            <a:off x="6058766" y="777629"/>
            <a:ext cx="3179698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800" b="1" i="1" kern="0" dirty="0">
                <a:solidFill>
                  <a:schemeClr val="accent1">
                    <a:lumMod val="50000"/>
                  </a:schemeClr>
                </a:solidFill>
              </a:rPr>
              <a:t>자바 소스</a:t>
            </a:r>
            <a:r>
              <a:rPr lang="en-US" altLang="ko-KR" sz="2800" b="1" i="1" kern="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ko-KR" b="1" i="1" kern="0" dirty="0">
                <a:solidFill>
                  <a:schemeClr val="accent1">
                    <a:lumMod val="50000"/>
                  </a:schemeClr>
                </a:solidFill>
              </a:rPr>
              <a:t>(JSP)</a:t>
            </a:r>
            <a:endParaRPr lang="ko-KR" altLang="en-US" sz="2000" kern="0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FABA43F-94BC-4171-9D89-1D535BF511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2504" y="2424209"/>
            <a:ext cx="4770120" cy="2546076"/>
          </a:xfrm>
          <a:prstGeom prst="rect">
            <a:avLst/>
          </a:prstGeom>
          <a:ln w="38100"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33795342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11699999" y="812800"/>
            <a:ext cx="123701" cy="6045200"/>
          </a:xfrm>
          <a:prstGeom prst="rect">
            <a:avLst/>
          </a:prstGeom>
          <a:solidFill>
            <a:schemeClr val="tx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-1" y="800100"/>
            <a:ext cx="11700000" cy="0"/>
          </a:xfrm>
          <a:prstGeom prst="line">
            <a:avLst/>
          </a:prstGeom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11699999" y="800100"/>
            <a:ext cx="0" cy="6060400"/>
          </a:xfrm>
          <a:prstGeom prst="line">
            <a:avLst/>
          </a:prstGeom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그룹 27"/>
          <p:cNvGrpSpPr/>
          <p:nvPr/>
        </p:nvGrpSpPr>
        <p:grpSpPr>
          <a:xfrm>
            <a:off x="261712" y="304251"/>
            <a:ext cx="727206" cy="993706"/>
            <a:chOff x="4842640" y="195358"/>
            <a:chExt cx="727206" cy="993706"/>
          </a:xfrm>
        </p:grpSpPr>
        <p:sp>
          <p:nvSpPr>
            <p:cNvPr id="15" name="타원 14"/>
            <p:cNvSpPr/>
            <p:nvPr/>
          </p:nvSpPr>
          <p:spPr>
            <a:xfrm rot="1059351">
              <a:off x="4842640" y="782664"/>
              <a:ext cx="571500" cy="406400"/>
            </a:xfrm>
            <a:prstGeom prst="ellipse">
              <a:avLst/>
            </a:prstGeom>
            <a:solidFill>
              <a:schemeClr val="tx1">
                <a:alpha val="5000"/>
              </a:scheme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사다리꼴 13"/>
            <p:cNvSpPr/>
            <p:nvPr/>
          </p:nvSpPr>
          <p:spPr>
            <a:xfrm rot="12198497">
              <a:off x="5115865" y="579464"/>
              <a:ext cx="173066" cy="406400"/>
            </a:xfrm>
            <a:prstGeom prst="trapezoid">
              <a:avLst>
                <a:gd name="adj" fmla="val 38322"/>
              </a:avLst>
            </a:prstGeom>
            <a:solidFill>
              <a:schemeClr val="bg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타원 9"/>
            <p:cNvSpPr/>
            <p:nvPr/>
          </p:nvSpPr>
          <p:spPr>
            <a:xfrm rot="1059351">
              <a:off x="4966408" y="410484"/>
              <a:ext cx="571500" cy="406400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자유형 26"/>
            <p:cNvSpPr/>
            <p:nvPr/>
          </p:nvSpPr>
          <p:spPr>
            <a:xfrm rot="1059351">
              <a:off x="5351102" y="484051"/>
              <a:ext cx="162028" cy="347064"/>
            </a:xfrm>
            <a:custGeom>
              <a:avLst/>
              <a:gdLst>
                <a:gd name="connsiteX0" fmla="*/ 0 w 162028"/>
                <a:gd name="connsiteY0" fmla="*/ 0 h 347064"/>
                <a:gd name="connsiteX1" fmla="*/ 36043 w 162028"/>
                <a:gd name="connsiteY1" fmla="*/ 13912 h 347064"/>
                <a:gd name="connsiteX2" fmla="*/ 162028 w 162028"/>
                <a:gd name="connsiteY2" fmla="*/ 182409 h 347064"/>
                <a:gd name="connsiteX3" fmla="*/ 78334 w 162028"/>
                <a:gd name="connsiteY3" fmla="*/ 326093 h 347064"/>
                <a:gd name="connsiteX4" fmla="*/ 34594 w 162028"/>
                <a:gd name="connsiteY4" fmla="*/ 347064 h 347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2028" h="347064">
                  <a:moveTo>
                    <a:pt x="0" y="0"/>
                  </a:moveTo>
                  <a:lnTo>
                    <a:pt x="36043" y="13912"/>
                  </a:lnTo>
                  <a:cubicBezTo>
                    <a:pt x="112054" y="50429"/>
                    <a:pt x="162028" y="112269"/>
                    <a:pt x="162028" y="182409"/>
                  </a:cubicBezTo>
                  <a:cubicBezTo>
                    <a:pt x="162028" y="238521"/>
                    <a:pt x="130044" y="289321"/>
                    <a:pt x="78334" y="326093"/>
                  </a:cubicBezTo>
                  <a:lnTo>
                    <a:pt x="34594" y="347064"/>
                  </a:lnTo>
                  <a:close/>
                </a:path>
              </a:pathLst>
            </a:custGeom>
            <a:solidFill>
              <a:schemeClr val="tx1">
                <a:alpha val="11000"/>
              </a:scheme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타원 10"/>
            <p:cNvSpPr/>
            <p:nvPr/>
          </p:nvSpPr>
          <p:spPr>
            <a:xfrm rot="551721">
              <a:off x="5089084" y="281560"/>
              <a:ext cx="452088" cy="355948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자유형 25"/>
            <p:cNvSpPr/>
            <p:nvPr/>
          </p:nvSpPr>
          <p:spPr>
            <a:xfrm rot="551721">
              <a:off x="5396260" y="331058"/>
              <a:ext cx="126676" cy="307987"/>
            </a:xfrm>
            <a:custGeom>
              <a:avLst/>
              <a:gdLst>
                <a:gd name="connsiteX0" fmla="*/ 14892 w 126676"/>
                <a:gd name="connsiteY0" fmla="*/ 0 h 307987"/>
                <a:gd name="connsiteX1" fmla="*/ 60469 w 126676"/>
                <a:gd name="connsiteY1" fmla="*/ 24195 h 307987"/>
                <a:gd name="connsiteX2" fmla="*/ 126676 w 126676"/>
                <a:gd name="connsiteY2" fmla="*/ 150041 h 307987"/>
                <a:gd name="connsiteX3" fmla="*/ 60469 w 126676"/>
                <a:gd name="connsiteY3" fmla="*/ 275888 h 307987"/>
                <a:gd name="connsiteX4" fmla="*/ 0 w 126676"/>
                <a:gd name="connsiteY4" fmla="*/ 307987 h 307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676" h="307987">
                  <a:moveTo>
                    <a:pt x="14892" y="0"/>
                  </a:moveTo>
                  <a:lnTo>
                    <a:pt x="60469" y="24195"/>
                  </a:lnTo>
                  <a:cubicBezTo>
                    <a:pt x="101375" y="56402"/>
                    <a:pt x="126676" y="100895"/>
                    <a:pt x="126676" y="150041"/>
                  </a:cubicBezTo>
                  <a:cubicBezTo>
                    <a:pt x="126676" y="199187"/>
                    <a:pt x="101375" y="243680"/>
                    <a:pt x="60469" y="275888"/>
                  </a:cubicBezTo>
                  <a:lnTo>
                    <a:pt x="0" y="307987"/>
                  </a:lnTo>
                  <a:close/>
                </a:path>
              </a:pathLst>
            </a:custGeom>
            <a:solidFill>
              <a:schemeClr val="tx1">
                <a:alpha val="24000"/>
              </a:scheme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타원 11"/>
            <p:cNvSpPr/>
            <p:nvPr/>
          </p:nvSpPr>
          <p:spPr>
            <a:xfrm rot="1082807">
              <a:off x="5117758" y="195358"/>
              <a:ext cx="452088" cy="355948"/>
            </a:xfrm>
            <a:prstGeom prst="ellipse">
              <a:avLst/>
            </a:prstGeom>
            <a:solidFill>
              <a:srgbClr val="FF8086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E9A0228-12C8-4498-87EA-C18CEEB29E98}"/>
              </a:ext>
            </a:extLst>
          </p:cNvPr>
          <p:cNvSpPr/>
          <p:nvPr/>
        </p:nvSpPr>
        <p:spPr>
          <a:xfrm>
            <a:off x="1268155" y="11676"/>
            <a:ext cx="8550495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800" b="1" i="1" kern="0" dirty="0" err="1">
                <a:solidFill>
                  <a:srgbClr val="010B3C"/>
                </a:solidFill>
              </a:rPr>
              <a:t>Helini</a:t>
            </a:r>
            <a:r>
              <a:rPr lang="en-US" altLang="ko-KR" sz="2800" b="1" i="1" kern="0" dirty="0">
                <a:solidFill>
                  <a:srgbClr val="010B3C"/>
                </a:solidFill>
              </a:rPr>
              <a:t> (JSP </a:t>
            </a:r>
            <a:r>
              <a:rPr lang="ko-KR" altLang="en-US" sz="2800" b="1" i="1" kern="0" dirty="0">
                <a:solidFill>
                  <a:srgbClr val="010B3C"/>
                </a:solidFill>
              </a:rPr>
              <a:t>프로젝트</a:t>
            </a:r>
            <a:r>
              <a:rPr lang="en-US" altLang="ko-KR" sz="2800" b="1" i="1" kern="0" dirty="0">
                <a:solidFill>
                  <a:srgbClr val="010B3C"/>
                </a:solidFill>
              </a:rPr>
              <a:t>)</a:t>
            </a:r>
            <a:endParaRPr lang="ko-KR" altLang="en-US" sz="4800" kern="0" dirty="0">
              <a:solidFill>
                <a:srgbClr val="F1A197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232" y="3024036"/>
            <a:ext cx="4928168" cy="1346422"/>
          </a:xfrm>
          <a:prstGeom prst="rect">
            <a:avLst/>
          </a:prstGeom>
          <a:ln w="38100">
            <a:solidFill>
              <a:srgbClr val="0070C0"/>
            </a:solidFill>
          </a:ln>
        </p:spPr>
      </p:pic>
      <p:cxnSp>
        <p:nvCxnSpPr>
          <p:cNvPr id="20" name="직선 연결선 19"/>
          <p:cNvCxnSpPr/>
          <p:nvPr/>
        </p:nvCxnSpPr>
        <p:spPr>
          <a:xfrm flipH="1">
            <a:off x="5770224" y="956406"/>
            <a:ext cx="49274" cy="5558214"/>
          </a:xfrm>
          <a:prstGeom prst="line">
            <a:avLst/>
          </a:prstGeom>
          <a:ln w="317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ECE2CA5-6C9B-4755-B400-B4E8D6D79E45}"/>
              </a:ext>
            </a:extLst>
          </p:cNvPr>
          <p:cNvSpPr/>
          <p:nvPr/>
        </p:nvSpPr>
        <p:spPr>
          <a:xfrm>
            <a:off x="6058766" y="777629"/>
            <a:ext cx="3179698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800" b="1" i="1" kern="0" dirty="0">
                <a:solidFill>
                  <a:schemeClr val="accent1">
                    <a:lumMod val="50000"/>
                  </a:schemeClr>
                </a:solidFill>
              </a:rPr>
              <a:t>자바 소스</a:t>
            </a:r>
            <a:r>
              <a:rPr lang="en-US" altLang="ko-KR" sz="2800" b="1" i="1" kern="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ko-KR" b="1" i="1" kern="0" dirty="0">
                <a:solidFill>
                  <a:schemeClr val="accent1">
                    <a:lumMod val="50000"/>
                  </a:schemeClr>
                </a:solidFill>
              </a:rPr>
              <a:t>(Controller)</a:t>
            </a:r>
            <a:endParaRPr lang="ko-KR" altLang="en-US" sz="2000" kern="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1BC9995-C62F-4276-8665-A98960164660}"/>
              </a:ext>
            </a:extLst>
          </p:cNvPr>
          <p:cNvSpPr/>
          <p:nvPr/>
        </p:nvSpPr>
        <p:spPr>
          <a:xfrm>
            <a:off x="1141143" y="878730"/>
            <a:ext cx="3983117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800" b="1" i="1" kern="0" dirty="0">
                <a:solidFill>
                  <a:schemeClr val="accent1">
                    <a:lumMod val="50000"/>
                  </a:schemeClr>
                </a:solidFill>
              </a:rPr>
              <a:t>회원 정보 기능</a:t>
            </a:r>
            <a:r>
              <a:rPr lang="en-US" altLang="ko-KR" b="1" i="1" kern="0" dirty="0">
                <a:solidFill>
                  <a:schemeClr val="accent1">
                    <a:lumMod val="50000"/>
                  </a:schemeClr>
                </a:solidFill>
              </a:rPr>
              <a:t>(</a:t>
            </a:r>
            <a:r>
              <a:rPr lang="ko-KR" altLang="en-US" b="1" i="1" kern="0" dirty="0">
                <a:solidFill>
                  <a:schemeClr val="accent1">
                    <a:lumMod val="50000"/>
                  </a:schemeClr>
                </a:solidFill>
              </a:rPr>
              <a:t>관리자</a:t>
            </a:r>
            <a:r>
              <a:rPr lang="en-US" altLang="ko-KR" b="1" i="1" kern="0" dirty="0">
                <a:solidFill>
                  <a:schemeClr val="accent1">
                    <a:lumMod val="50000"/>
                  </a:schemeClr>
                </a:solidFill>
              </a:rPr>
              <a:t>)</a:t>
            </a:r>
            <a:endParaRPr lang="ko-KR" altLang="en-US" kern="0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BEE97A0-78BA-49B8-942D-ECE52FE92E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0170" y="2556807"/>
            <a:ext cx="3499156" cy="2280880"/>
          </a:xfrm>
          <a:prstGeom prst="rect">
            <a:avLst/>
          </a:prstGeom>
          <a:ln w="38100"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7433104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11699999" y="812800"/>
            <a:ext cx="123701" cy="6045200"/>
          </a:xfrm>
          <a:prstGeom prst="rect">
            <a:avLst/>
          </a:prstGeom>
          <a:solidFill>
            <a:schemeClr val="tx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-1" y="800100"/>
            <a:ext cx="11700000" cy="0"/>
          </a:xfrm>
          <a:prstGeom prst="line">
            <a:avLst/>
          </a:prstGeom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11699999" y="800100"/>
            <a:ext cx="0" cy="6060400"/>
          </a:xfrm>
          <a:prstGeom prst="line">
            <a:avLst/>
          </a:prstGeom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그룹 27"/>
          <p:cNvGrpSpPr/>
          <p:nvPr/>
        </p:nvGrpSpPr>
        <p:grpSpPr>
          <a:xfrm>
            <a:off x="261712" y="304251"/>
            <a:ext cx="727206" cy="993706"/>
            <a:chOff x="4842640" y="195358"/>
            <a:chExt cx="727206" cy="993706"/>
          </a:xfrm>
        </p:grpSpPr>
        <p:sp>
          <p:nvSpPr>
            <p:cNvPr id="15" name="타원 14"/>
            <p:cNvSpPr/>
            <p:nvPr/>
          </p:nvSpPr>
          <p:spPr>
            <a:xfrm rot="1059351">
              <a:off x="4842640" y="782664"/>
              <a:ext cx="571500" cy="406400"/>
            </a:xfrm>
            <a:prstGeom prst="ellipse">
              <a:avLst/>
            </a:prstGeom>
            <a:solidFill>
              <a:schemeClr val="tx1">
                <a:alpha val="5000"/>
              </a:scheme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사다리꼴 13"/>
            <p:cNvSpPr/>
            <p:nvPr/>
          </p:nvSpPr>
          <p:spPr>
            <a:xfrm rot="12198497">
              <a:off x="5115865" y="579464"/>
              <a:ext cx="173066" cy="406400"/>
            </a:xfrm>
            <a:prstGeom prst="trapezoid">
              <a:avLst>
                <a:gd name="adj" fmla="val 38322"/>
              </a:avLst>
            </a:prstGeom>
            <a:solidFill>
              <a:schemeClr val="bg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타원 9"/>
            <p:cNvSpPr/>
            <p:nvPr/>
          </p:nvSpPr>
          <p:spPr>
            <a:xfrm rot="1059351">
              <a:off x="4966408" y="410484"/>
              <a:ext cx="571500" cy="406400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자유형 26"/>
            <p:cNvSpPr/>
            <p:nvPr/>
          </p:nvSpPr>
          <p:spPr>
            <a:xfrm rot="1059351">
              <a:off x="5351102" y="484051"/>
              <a:ext cx="162028" cy="347064"/>
            </a:xfrm>
            <a:custGeom>
              <a:avLst/>
              <a:gdLst>
                <a:gd name="connsiteX0" fmla="*/ 0 w 162028"/>
                <a:gd name="connsiteY0" fmla="*/ 0 h 347064"/>
                <a:gd name="connsiteX1" fmla="*/ 36043 w 162028"/>
                <a:gd name="connsiteY1" fmla="*/ 13912 h 347064"/>
                <a:gd name="connsiteX2" fmla="*/ 162028 w 162028"/>
                <a:gd name="connsiteY2" fmla="*/ 182409 h 347064"/>
                <a:gd name="connsiteX3" fmla="*/ 78334 w 162028"/>
                <a:gd name="connsiteY3" fmla="*/ 326093 h 347064"/>
                <a:gd name="connsiteX4" fmla="*/ 34594 w 162028"/>
                <a:gd name="connsiteY4" fmla="*/ 347064 h 347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2028" h="347064">
                  <a:moveTo>
                    <a:pt x="0" y="0"/>
                  </a:moveTo>
                  <a:lnTo>
                    <a:pt x="36043" y="13912"/>
                  </a:lnTo>
                  <a:cubicBezTo>
                    <a:pt x="112054" y="50429"/>
                    <a:pt x="162028" y="112269"/>
                    <a:pt x="162028" y="182409"/>
                  </a:cubicBezTo>
                  <a:cubicBezTo>
                    <a:pt x="162028" y="238521"/>
                    <a:pt x="130044" y="289321"/>
                    <a:pt x="78334" y="326093"/>
                  </a:cubicBezTo>
                  <a:lnTo>
                    <a:pt x="34594" y="347064"/>
                  </a:lnTo>
                  <a:close/>
                </a:path>
              </a:pathLst>
            </a:custGeom>
            <a:solidFill>
              <a:schemeClr val="tx1">
                <a:alpha val="11000"/>
              </a:scheme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타원 10"/>
            <p:cNvSpPr/>
            <p:nvPr/>
          </p:nvSpPr>
          <p:spPr>
            <a:xfrm rot="551721">
              <a:off x="5089084" y="281560"/>
              <a:ext cx="452088" cy="355948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자유형 25"/>
            <p:cNvSpPr/>
            <p:nvPr/>
          </p:nvSpPr>
          <p:spPr>
            <a:xfrm rot="551721">
              <a:off x="5396260" y="331058"/>
              <a:ext cx="126676" cy="307987"/>
            </a:xfrm>
            <a:custGeom>
              <a:avLst/>
              <a:gdLst>
                <a:gd name="connsiteX0" fmla="*/ 14892 w 126676"/>
                <a:gd name="connsiteY0" fmla="*/ 0 h 307987"/>
                <a:gd name="connsiteX1" fmla="*/ 60469 w 126676"/>
                <a:gd name="connsiteY1" fmla="*/ 24195 h 307987"/>
                <a:gd name="connsiteX2" fmla="*/ 126676 w 126676"/>
                <a:gd name="connsiteY2" fmla="*/ 150041 h 307987"/>
                <a:gd name="connsiteX3" fmla="*/ 60469 w 126676"/>
                <a:gd name="connsiteY3" fmla="*/ 275888 h 307987"/>
                <a:gd name="connsiteX4" fmla="*/ 0 w 126676"/>
                <a:gd name="connsiteY4" fmla="*/ 307987 h 307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676" h="307987">
                  <a:moveTo>
                    <a:pt x="14892" y="0"/>
                  </a:moveTo>
                  <a:lnTo>
                    <a:pt x="60469" y="24195"/>
                  </a:lnTo>
                  <a:cubicBezTo>
                    <a:pt x="101375" y="56402"/>
                    <a:pt x="126676" y="100895"/>
                    <a:pt x="126676" y="150041"/>
                  </a:cubicBezTo>
                  <a:cubicBezTo>
                    <a:pt x="126676" y="199187"/>
                    <a:pt x="101375" y="243680"/>
                    <a:pt x="60469" y="275888"/>
                  </a:cubicBezTo>
                  <a:lnTo>
                    <a:pt x="0" y="307987"/>
                  </a:lnTo>
                  <a:close/>
                </a:path>
              </a:pathLst>
            </a:custGeom>
            <a:solidFill>
              <a:schemeClr val="tx1">
                <a:alpha val="24000"/>
              </a:scheme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타원 11"/>
            <p:cNvSpPr/>
            <p:nvPr/>
          </p:nvSpPr>
          <p:spPr>
            <a:xfrm rot="1082807">
              <a:off x="5117758" y="195358"/>
              <a:ext cx="452088" cy="355948"/>
            </a:xfrm>
            <a:prstGeom prst="ellipse">
              <a:avLst/>
            </a:prstGeom>
            <a:solidFill>
              <a:srgbClr val="FF8086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E9A0228-12C8-4498-87EA-C18CEEB29E98}"/>
              </a:ext>
            </a:extLst>
          </p:cNvPr>
          <p:cNvSpPr/>
          <p:nvPr/>
        </p:nvSpPr>
        <p:spPr>
          <a:xfrm>
            <a:off x="1268155" y="11676"/>
            <a:ext cx="8550495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800" b="1" i="1" kern="0" dirty="0" err="1">
                <a:solidFill>
                  <a:srgbClr val="010B3C"/>
                </a:solidFill>
              </a:rPr>
              <a:t>Helini</a:t>
            </a:r>
            <a:r>
              <a:rPr lang="en-US" altLang="ko-KR" sz="2800" b="1" i="1" kern="0" dirty="0">
                <a:solidFill>
                  <a:srgbClr val="010B3C"/>
                </a:solidFill>
              </a:rPr>
              <a:t> (JSP </a:t>
            </a:r>
            <a:r>
              <a:rPr lang="ko-KR" altLang="en-US" sz="2800" b="1" i="1" kern="0" dirty="0">
                <a:solidFill>
                  <a:srgbClr val="010B3C"/>
                </a:solidFill>
              </a:rPr>
              <a:t>프로젝트</a:t>
            </a:r>
            <a:r>
              <a:rPr lang="en-US" altLang="ko-KR" sz="2800" b="1" i="1" kern="0" dirty="0">
                <a:solidFill>
                  <a:srgbClr val="010B3C"/>
                </a:solidFill>
              </a:rPr>
              <a:t>)</a:t>
            </a:r>
            <a:endParaRPr lang="ko-KR" altLang="en-US" sz="4800" kern="0" dirty="0">
              <a:solidFill>
                <a:srgbClr val="F1A197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8054" y="2264977"/>
            <a:ext cx="7010696" cy="2461396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3" name="직사각형 2"/>
          <p:cNvSpPr/>
          <p:nvPr/>
        </p:nvSpPr>
        <p:spPr>
          <a:xfrm>
            <a:off x="8553388" y="2272530"/>
            <a:ext cx="495362" cy="213496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화살표 연결선 4"/>
          <p:cNvCxnSpPr/>
          <p:nvPr/>
        </p:nvCxnSpPr>
        <p:spPr>
          <a:xfrm flipH="1">
            <a:off x="6526275" y="2486026"/>
            <a:ext cx="2265300" cy="785256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림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6839" y="3362325"/>
            <a:ext cx="9187822" cy="2232930"/>
          </a:xfrm>
          <a:prstGeom prst="rect">
            <a:avLst/>
          </a:prstGeom>
          <a:ln w="38100">
            <a:solidFill>
              <a:srgbClr val="0070C0"/>
            </a:solidFill>
          </a:ln>
        </p:spPr>
      </p:pic>
      <p:sp>
        <p:nvSpPr>
          <p:cNvPr id="16" name="직사각형 15"/>
          <p:cNvSpPr/>
          <p:nvPr/>
        </p:nvSpPr>
        <p:spPr>
          <a:xfrm>
            <a:off x="5610225" y="5225870"/>
            <a:ext cx="695325" cy="3693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0ADB142-8159-4CBB-8734-601BC7DDD2E2}"/>
              </a:ext>
            </a:extLst>
          </p:cNvPr>
          <p:cNvSpPr/>
          <p:nvPr/>
        </p:nvSpPr>
        <p:spPr>
          <a:xfrm>
            <a:off x="1141143" y="878730"/>
            <a:ext cx="3983117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800" b="1" i="1" kern="0" dirty="0">
                <a:solidFill>
                  <a:schemeClr val="accent1">
                    <a:lumMod val="50000"/>
                  </a:schemeClr>
                </a:solidFill>
              </a:rPr>
              <a:t>회원 정보 기능</a:t>
            </a:r>
            <a:r>
              <a:rPr lang="en-US" altLang="ko-KR" b="1" i="1" kern="0" dirty="0">
                <a:solidFill>
                  <a:schemeClr val="accent1">
                    <a:lumMod val="50000"/>
                  </a:schemeClr>
                </a:solidFill>
              </a:rPr>
              <a:t>(</a:t>
            </a:r>
            <a:r>
              <a:rPr lang="ko-KR" altLang="en-US" b="1" i="1" kern="0" dirty="0">
                <a:solidFill>
                  <a:schemeClr val="accent1">
                    <a:lumMod val="50000"/>
                  </a:schemeClr>
                </a:solidFill>
              </a:rPr>
              <a:t>관리자</a:t>
            </a:r>
            <a:r>
              <a:rPr lang="en-US" altLang="ko-KR" b="1" i="1" kern="0" dirty="0">
                <a:solidFill>
                  <a:schemeClr val="accent1">
                    <a:lumMod val="50000"/>
                  </a:schemeClr>
                </a:solidFill>
              </a:rPr>
              <a:t>)</a:t>
            </a:r>
            <a:endParaRPr lang="ko-KR" altLang="en-US" kern="0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70197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11699999" y="812800"/>
            <a:ext cx="123701" cy="6045200"/>
          </a:xfrm>
          <a:prstGeom prst="rect">
            <a:avLst/>
          </a:prstGeom>
          <a:solidFill>
            <a:schemeClr val="tx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-1" y="800100"/>
            <a:ext cx="11700000" cy="0"/>
          </a:xfrm>
          <a:prstGeom prst="line">
            <a:avLst/>
          </a:prstGeom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11699999" y="800100"/>
            <a:ext cx="0" cy="6060400"/>
          </a:xfrm>
          <a:prstGeom prst="line">
            <a:avLst/>
          </a:prstGeom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그룹 27"/>
          <p:cNvGrpSpPr/>
          <p:nvPr/>
        </p:nvGrpSpPr>
        <p:grpSpPr>
          <a:xfrm>
            <a:off x="261712" y="304251"/>
            <a:ext cx="727206" cy="993706"/>
            <a:chOff x="4842640" y="195358"/>
            <a:chExt cx="727206" cy="993706"/>
          </a:xfrm>
        </p:grpSpPr>
        <p:sp>
          <p:nvSpPr>
            <p:cNvPr id="15" name="타원 14"/>
            <p:cNvSpPr/>
            <p:nvPr/>
          </p:nvSpPr>
          <p:spPr>
            <a:xfrm rot="1059351">
              <a:off x="4842640" y="782664"/>
              <a:ext cx="571500" cy="406400"/>
            </a:xfrm>
            <a:prstGeom prst="ellipse">
              <a:avLst/>
            </a:prstGeom>
            <a:solidFill>
              <a:schemeClr val="tx1">
                <a:alpha val="5000"/>
              </a:scheme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사다리꼴 13"/>
            <p:cNvSpPr/>
            <p:nvPr/>
          </p:nvSpPr>
          <p:spPr>
            <a:xfrm rot="12198497">
              <a:off x="5115865" y="579464"/>
              <a:ext cx="173066" cy="406400"/>
            </a:xfrm>
            <a:prstGeom prst="trapezoid">
              <a:avLst>
                <a:gd name="adj" fmla="val 38322"/>
              </a:avLst>
            </a:prstGeom>
            <a:solidFill>
              <a:schemeClr val="bg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타원 9"/>
            <p:cNvSpPr/>
            <p:nvPr/>
          </p:nvSpPr>
          <p:spPr>
            <a:xfrm rot="1059351">
              <a:off x="4966408" y="410484"/>
              <a:ext cx="571500" cy="406400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자유형 26"/>
            <p:cNvSpPr/>
            <p:nvPr/>
          </p:nvSpPr>
          <p:spPr>
            <a:xfrm rot="1059351">
              <a:off x="5351102" y="484051"/>
              <a:ext cx="162028" cy="347064"/>
            </a:xfrm>
            <a:custGeom>
              <a:avLst/>
              <a:gdLst>
                <a:gd name="connsiteX0" fmla="*/ 0 w 162028"/>
                <a:gd name="connsiteY0" fmla="*/ 0 h 347064"/>
                <a:gd name="connsiteX1" fmla="*/ 36043 w 162028"/>
                <a:gd name="connsiteY1" fmla="*/ 13912 h 347064"/>
                <a:gd name="connsiteX2" fmla="*/ 162028 w 162028"/>
                <a:gd name="connsiteY2" fmla="*/ 182409 h 347064"/>
                <a:gd name="connsiteX3" fmla="*/ 78334 w 162028"/>
                <a:gd name="connsiteY3" fmla="*/ 326093 h 347064"/>
                <a:gd name="connsiteX4" fmla="*/ 34594 w 162028"/>
                <a:gd name="connsiteY4" fmla="*/ 347064 h 347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2028" h="347064">
                  <a:moveTo>
                    <a:pt x="0" y="0"/>
                  </a:moveTo>
                  <a:lnTo>
                    <a:pt x="36043" y="13912"/>
                  </a:lnTo>
                  <a:cubicBezTo>
                    <a:pt x="112054" y="50429"/>
                    <a:pt x="162028" y="112269"/>
                    <a:pt x="162028" y="182409"/>
                  </a:cubicBezTo>
                  <a:cubicBezTo>
                    <a:pt x="162028" y="238521"/>
                    <a:pt x="130044" y="289321"/>
                    <a:pt x="78334" y="326093"/>
                  </a:cubicBezTo>
                  <a:lnTo>
                    <a:pt x="34594" y="347064"/>
                  </a:lnTo>
                  <a:close/>
                </a:path>
              </a:pathLst>
            </a:custGeom>
            <a:solidFill>
              <a:schemeClr val="tx1">
                <a:alpha val="11000"/>
              </a:scheme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타원 10"/>
            <p:cNvSpPr/>
            <p:nvPr/>
          </p:nvSpPr>
          <p:spPr>
            <a:xfrm rot="551721">
              <a:off x="5089084" y="281560"/>
              <a:ext cx="452088" cy="355948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자유형 25"/>
            <p:cNvSpPr/>
            <p:nvPr/>
          </p:nvSpPr>
          <p:spPr>
            <a:xfrm rot="551721">
              <a:off x="5396260" y="331058"/>
              <a:ext cx="126676" cy="307987"/>
            </a:xfrm>
            <a:custGeom>
              <a:avLst/>
              <a:gdLst>
                <a:gd name="connsiteX0" fmla="*/ 14892 w 126676"/>
                <a:gd name="connsiteY0" fmla="*/ 0 h 307987"/>
                <a:gd name="connsiteX1" fmla="*/ 60469 w 126676"/>
                <a:gd name="connsiteY1" fmla="*/ 24195 h 307987"/>
                <a:gd name="connsiteX2" fmla="*/ 126676 w 126676"/>
                <a:gd name="connsiteY2" fmla="*/ 150041 h 307987"/>
                <a:gd name="connsiteX3" fmla="*/ 60469 w 126676"/>
                <a:gd name="connsiteY3" fmla="*/ 275888 h 307987"/>
                <a:gd name="connsiteX4" fmla="*/ 0 w 126676"/>
                <a:gd name="connsiteY4" fmla="*/ 307987 h 307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676" h="307987">
                  <a:moveTo>
                    <a:pt x="14892" y="0"/>
                  </a:moveTo>
                  <a:lnTo>
                    <a:pt x="60469" y="24195"/>
                  </a:lnTo>
                  <a:cubicBezTo>
                    <a:pt x="101375" y="56402"/>
                    <a:pt x="126676" y="100895"/>
                    <a:pt x="126676" y="150041"/>
                  </a:cubicBezTo>
                  <a:cubicBezTo>
                    <a:pt x="126676" y="199187"/>
                    <a:pt x="101375" y="243680"/>
                    <a:pt x="60469" y="275888"/>
                  </a:cubicBezTo>
                  <a:lnTo>
                    <a:pt x="0" y="307987"/>
                  </a:lnTo>
                  <a:close/>
                </a:path>
              </a:pathLst>
            </a:custGeom>
            <a:solidFill>
              <a:schemeClr val="tx1">
                <a:alpha val="24000"/>
              </a:scheme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타원 11"/>
            <p:cNvSpPr/>
            <p:nvPr/>
          </p:nvSpPr>
          <p:spPr>
            <a:xfrm rot="1082807">
              <a:off x="5117758" y="195358"/>
              <a:ext cx="452088" cy="355948"/>
            </a:xfrm>
            <a:prstGeom prst="ellipse">
              <a:avLst/>
            </a:prstGeom>
            <a:solidFill>
              <a:srgbClr val="FF8086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A0E9254-8CB2-4726-97D5-33BB8853AC13}"/>
              </a:ext>
            </a:extLst>
          </p:cNvPr>
          <p:cNvSpPr/>
          <p:nvPr/>
        </p:nvSpPr>
        <p:spPr>
          <a:xfrm>
            <a:off x="1141144" y="878730"/>
            <a:ext cx="4802456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800" b="1" i="1" kern="0" dirty="0">
                <a:solidFill>
                  <a:schemeClr val="accent1">
                    <a:lumMod val="50000"/>
                  </a:schemeClr>
                </a:solidFill>
              </a:rPr>
              <a:t>회원정보기능</a:t>
            </a:r>
            <a:r>
              <a:rPr lang="en-US" altLang="ko-KR" b="1" i="1" kern="0" dirty="0">
                <a:solidFill>
                  <a:schemeClr val="accent1">
                    <a:lumMod val="50000"/>
                  </a:schemeClr>
                </a:solidFill>
              </a:rPr>
              <a:t>(</a:t>
            </a:r>
            <a:r>
              <a:rPr lang="ko-KR" altLang="en-US" b="1" i="1" kern="0" dirty="0">
                <a:solidFill>
                  <a:schemeClr val="accent1">
                    <a:lumMod val="50000"/>
                  </a:schemeClr>
                </a:solidFill>
              </a:rPr>
              <a:t>데이터베이스</a:t>
            </a:r>
            <a:r>
              <a:rPr lang="en-US" altLang="ko-KR" b="1" i="1" kern="0" dirty="0">
                <a:solidFill>
                  <a:schemeClr val="accent1">
                    <a:lumMod val="50000"/>
                  </a:schemeClr>
                </a:solidFill>
              </a:rPr>
              <a:t>)</a:t>
            </a:r>
            <a:endParaRPr lang="ko-KR" altLang="en-US" kern="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E9A0228-12C8-4498-87EA-C18CEEB29E98}"/>
              </a:ext>
            </a:extLst>
          </p:cNvPr>
          <p:cNvSpPr/>
          <p:nvPr/>
        </p:nvSpPr>
        <p:spPr>
          <a:xfrm>
            <a:off x="1268155" y="11676"/>
            <a:ext cx="8550495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800" b="1" i="1" kern="0" dirty="0" err="1">
                <a:solidFill>
                  <a:srgbClr val="010B3C"/>
                </a:solidFill>
              </a:rPr>
              <a:t>Helini</a:t>
            </a:r>
            <a:r>
              <a:rPr lang="en-US" altLang="ko-KR" sz="2800" b="1" i="1" kern="0" dirty="0">
                <a:solidFill>
                  <a:srgbClr val="010B3C"/>
                </a:solidFill>
              </a:rPr>
              <a:t> (JSP </a:t>
            </a:r>
            <a:r>
              <a:rPr lang="ko-KR" altLang="en-US" sz="2800" b="1" i="1" kern="0" dirty="0">
                <a:solidFill>
                  <a:srgbClr val="010B3C"/>
                </a:solidFill>
              </a:rPr>
              <a:t>프로젝트</a:t>
            </a:r>
            <a:r>
              <a:rPr lang="en-US" altLang="ko-KR" sz="2800" b="1" i="1" kern="0" dirty="0">
                <a:solidFill>
                  <a:srgbClr val="010B3C"/>
                </a:solidFill>
              </a:rPr>
              <a:t>)</a:t>
            </a:r>
            <a:endParaRPr lang="ko-KR" altLang="en-US" sz="4800" kern="0" dirty="0">
              <a:solidFill>
                <a:srgbClr val="F1A197"/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1005151" y="1839109"/>
            <a:ext cx="2129367" cy="400110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txBody>
          <a:bodyPr wrap="square">
            <a:spAutoFit/>
          </a:bodyPr>
          <a:lstStyle/>
          <a:p>
            <a:r>
              <a:rPr lang="ko-KR" altLang="en-US" sz="2000" b="1" dirty="0">
                <a:solidFill>
                  <a:srgbClr val="0070C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회원정보기능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1048148" y="3731697"/>
            <a:ext cx="2129367" cy="400110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txBody>
          <a:bodyPr wrap="square">
            <a:spAutoFit/>
          </a:bodyPr>
          <a:lstStyle/>
          <a:p>
            <a:r>
              <a:rPr lang="ko-KR" altLang="en-US" sz="2000" b="1" dirty="0">
                <a:solidFill>
                  <a:srgbClr val="0070C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공지사항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963347" y="2381438"/>
            <a:ext cx="6385462" cy="1277273"/>
          </a:xfrm>
          <a:prstGeom prst="rect">
            <a:avLst/>
          </a:prstGeom>
          <a:ln w="38100"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100" b="1" dirty="0">
                <a:latin typeface="돋움" panose="020B0600000101010101" pitchFamily="50" charset="-127"/>
                <a:ea typeface="돋움" panose="020B0600000101010101" pitchFamily="50" charset="-127"/>
              </a:rPr>
              <a:t>CREATE TABLE </a:t>
            </a:r>
            <a:r>
              <a:rPr lang="ko-KR" altLang="ko-KR" sz="1100" b="1" dirty="0" err="1">
                <a:latin typeface="돋움" panose="020B0600000101010101" pitchFamily="50" charset="-127"/>
                <a:ea typeface="돋움" panose="020B0600000101010101" pitchFamily="50" charset="-127"/>
              </a:rPr>
              <a:t>member</a:t>
            </a:r>
            <a:endParaRPr lang="en-US" altLang="ko-KR" sz="1100" b="1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100" b="1" dirty="0">
                <a:latin typeface="돋움" panose="020B0600000101010101" pitchFamily="50" charset="-127"/>
                <a:ea typeface="돋움" panose="020B0600000101010101" pitchFamily="50" charset="-127"/>
              </a:rPr>
              <a:t> ( </a:t>
            </a:r>
            <a:r>
              <a:rPr lang="ko-KR" altLang="ko-KR" sz="1100" b="1" dirty="0" err="1">
                <a:latin typeface="돋움" panose="020B0600000101010101" pitchFamily="50" charset="-127"/>
                <a:ea typeface="돋움" panose="020B0600000101010101" pitchFamily="50" charset="-127"/>
              </a:rPr>
              <a:t>id</a:t>
            </a:r>
            <a:r>
              <a:rPr lang="ko-KR" altLang="ko-KR" sz="1100" b="1" dirty="0">
                <a:latin typeface="돋움" panose="020B0600000101010101" pitchFamily="50" charset="-127"/>
                <a:ea typeface="돋움" panose="020B0600000101010101" pitchFamily="50" charset="-127"/>
              </a:rPr>
              <a:t> VARCHAR2(20) PRIMARY KEY ,</a:t>
            </a:r>
            <a:endParaRPr lang="en-US" altLang="ko-KR" sz="1100" b="1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100" b="1" dirty="0"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ko-KR" altLang="ko-KR" sz="1100" b="1" dirty="0" err="1">
                <a:latin typeface="돋움" panose="020B0600000101010101" pitchFamily="50" charset="-127"/>
                <a:ea typeface="돋움" panose="020B0600000101010101" pitchFamily="50" charset="-127"/>
              </a:rPr>
              <a:t>pwd</a:t>
            </a:r>
            <a:r>
              <a:rPr lang="ko-KR" altLang="ko-KR" sz="1100" b="1" dirty="0">
                <a:latin typeface="돋움" panose="020B0600000101010101" pitchFamily="50" charset="-127"/>
                <a:ea typeface="돋움" panose="020B0600000101010101" pitchFamily="50" charset="-127"/>
              </a:rPr>
              <a:t> VARCHAR2(20) NOT NULL ,</a:t>
            </a:r>
            <a:endParaRPr lang="en-US" altLang="ko-KR" sz="1100" b="1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100" b="1" dirty="0"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ko-KR" altLang="ko-KR" sz="1100" b="1" dirty="0" err="1">
                <a:latin typeface="돋움" panose="020B0600000101010101" pitchFamily="50" charset="-127"/>
                <a:ea typeface="돋움" panose="020B0600000101010101" pitchFamily="50" charset="-127"/>
              </a:rPr>
              <a:t>nickname</a:t>
            </a:r>
            <a:r>
              <a:rPr lang="ko-KR" altLang="ko-KR" sz="1100" b="1" dirty="0">
                <a:latin typeface="돋움" panose="020B0600000101010101" pitchFamily="50" charset="-127"/>
                <a:ea typeface="돋움" panose="020B0600000101010101" pitchFamily="50" charset="-127"/>
              </a:rPr>
              <a:t> VARCHAR2(50) NOT NULL UNIQUE , </a:t>
            </a:r>
            <a:endParaRPr lang="en-US" altLang="ko-KR" sz="1100" b="1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100" b="1" dirty="0" err="1">
                <a:latin typeface="돋움" panose="020B0600000101010101" pitchFamily="50" charset="-127"/>
                <a:ea typeface="돋움" panose="020B0600000101010101" pitchFamily="50" charset="-127"/>
              </a:rPr>
              <a:t>email</a:t>
            </a:r>
            <a:r>
              <a:rPr lang="ko-KR" altLang="ko-KR" sz="1100" b="1" dirty="0">
                <a:latin typeface="돋움" panose="020B0600000101010101" pitchFamily="50" charset="-127"/>
                <a:ea typeface="돋움" panose="020B0600000101010101" pitchFamily="50" charset="-127"/>
              </a:rPr>
              <a:t> VARCHAR2(50) NOT NULL UNIQUE , </a:t>
            </a:r>
            <a:endParaRPr lang="en-US" altLang="ko-KR" sz="1100" b="1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100" b="1" dirty="0" err="1">
                <a:latin typeface="돋움" panose="020B0600000101010101" pitchFamily="50" charset="-127"/>
                <a:ea typeface="돋움" panose="020B0600000101010101" pitchFamily="50" charset="-127"/>
              </a:rPr>
              <a:t>joindate</a:t>
            </a:r>
            <a:r>
              <a:rPr lang="ko-KR" altLang="ko-KR" sz="1100" b="1" dirty="0">
                <a:latin typeface="돋움" panose="020B0600000101010101" pitchFamily="50" charset="-127"/>
                <a:ea typeface="돋움" panose="020B0600000101010101" pitchFamily="50" charset="-127"/>
              </a:rPr>
              <a:t> DATE DEFAULT SYSDATE</a:t>
            </a:r>
            <a:endParaRPr lang="en-US" altLang="ko-KR" sz="1100" b="1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100" b="1" dirty="0">
                <a:latin typeface="돋움" panose="020B0600000101010101" pitchFamily="50" charset="-127"/>
                <a:ea typeface="돋움" panose="020B0600000101010101" pitchFamily="50" charset="-127"/>
              </a:rPr>
              <a:t> ); 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965802" y="4185167"/>
            <a:ext cx="6385462" cy="1954381"/>
          </a:xfrm>
          <a:prstGeom prst="rect">
            <a:avLst/>
          </a:prstGeom>
          <a:ln w="38100"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100" b="1" dirty="0">
                <a:latin typeface="돋움" panose="020B0600000101010101" pitchFamily="50" charset="-127"/>
                <a:ea typeface="돋움" panose="020B0600000101010101" pitchFamily="50" charset="-127"/>
              </a:rPr>
              <a:t>CREATE TABLE </a:t>
            </a:r>
            <a:r>
              <a:rPr lang="ko-KR" altLang="ko-KR" sz="1100" b="1" dirty="0" err="1">
                <a:latin typeface="돋움" panose="020B0600000101010101" pitchFamily="50" charset="-127"/>
                <a:ea typeface="돋움" panose="020B0600000101010101" pitchFamily="50" charset="-127"/>
              </a:rPr>
              <a:t>notice</a:t>
            </a:r>
            <a:endParaRPr lang="en-US" altLang="ko-KR" sz="1100" b="1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100" b="1" dirty="0">
                <a:latin typeface="돋움" panose="020B0600000101010101" pitchFamily="50" charset="-127"/>
                <a:ea typeface="돋움" panose="020B0600000101010101" pitchFamily="50" charset="-127"/>
              </a:rPr>
              <a:t> ( </a:t>
            </a:r>
            <a:r>
              <a:rPr lang="ko-KR" altLang="ko-KR" sz="1100" b="1" dirty="0" err="1">
                <a:latin typeface="돋움" panose="020B0600000101010101" pitchFamily="50" charset="-127"/>
                <a:ea typeface="돋움" panose="020B0600000101010101" pitchFamily="50" charset="-127"/>
              </a:rPr>
              <a:t>articleNO</a:t>
            </a:r>
            <a:r>
              <a:rPr lang="ko-KR" altLang="ko-KR" sz="1100" b="1" dirty="0">
                <a:latin typeface="돋움" panose="020B0600000101010101" pitchFamily="50" charset="-127"/>
                <a:ea typeface="돋움" panose="020B0600000101010101" pitchFamily="50" charset="-127"/>
              </a:rPr>
              <a:t> NUMBER(10) PRIMARY KEY ,</a:t>
            </a:r>
            <a:endParaRPr lang="en-US" altLang="ko-KR" sz="1100" b="1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100" b="1" dirty="0"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ko-KR" altLang="ko-KR" sz="1100" b="1" dirty="0" err="1">
                <a:latin typeface="돋움" panose="020B0600000101010101" pitchFamily="50" charset="-127"/>
                <a:ea typeface="돋움" panose="020B0600000101010101" pitchFamily="50" charset="-127"/>
              </a:rPr>
              <a:t>parentNO</a:t>
            </a:r>
            <a:r>
              <a:rPr lang="ko-KR" altLang="ko-KR" sz="1100" b="1" dirty="0">
                <a:latin typeface="돋움" panose="020B0600000101010101" pitchFamily="50" charset="-127"/>
                <a:ea typeface="돋움" panose="020B0600000101010101" pitchFamily="50" charset="-127"/>
              </a:rPr>
              <a:t> NUMBER(10) DEFAULT 0 ,</a:t>
            </a:r>
            <a:endParaRPr lang="en-US" altLang="ko-KR" sz="1100" b="1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100" b="1" dirty="0"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ko-KR" altLang="ko-KR" sz="1100" b="1" dirty="0" err="1">
                <a:latin typeface="돋움" panose="020B0600000101010101" pitchFamily="50" charset="-127"/>
                <a:ea typeface="돋움" panose="020B0600000101010101" pitchFamily="50" charset="-127"/>
              </a:rPr>
              <a:t>title</a:t>
            </a:r>
            <a:r>
              <a:rPr lang="ko-KR" altLang="ko-KR" sz="1100" b="1" dirty="0">
                <a:latin typeface="돋움" panose="020B0600000101010101" pitchFamily="50" charset="-127"/>
                <a:ea typeface="돋움" panose="020B0600000101010101" pitchFamily="50" charset="-127"/>
              </a:rPr>
              <a:t> VARCHAR2(300) NOT NULL ,</a:t>
            </a:r>
            <a:endParaRPr lang="en-US" altLang="ko-KR" sz="1100" b="1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100" b="1" dirty="0"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ko-KR" altLang="ko-KR" sz="1100" b="1" dirty="0" err="1">
                <a:latin typeface="돋움" panose="020B0600000101010101" pitchFamily="50" charset="-127"/>
                <a:ea typeface="돋움" panose="020B0600000101010101" pitchFamily="50" charset="-127"/>
              </a:rPr>
              <a:t>content</a:t>
            </a:r>
            <a:r>
              <a:rPr lang="ko-KR" altLang="ko-KR" sz="1100" b="1" dirty="0">
                <a:latin typeface="돋움" panose="020B0600000101010101" pitchFamily="50" charset="-127"/>
                <a:ea typeface="돋움" panose="020B0600000101010101" pitchFamily="50" charset="-127"/>
              </a:rPr>
              <a:t> VARCHAR2(3000) ,</a:t>
            </a:r>
            <a:endParaRPr lang="en-US" altLang="ko-KR" sz="1100" b="1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100" b="1" dirty="0"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ko-KR" altLang="ko-KR" sz="1100" b="1" dirty="0" err="1">
                <a:latin typeface="돋움" panose="020B0600000101010101" pitchFamily="50" charset="-127"/>
                <a:ea typeface="돋움" panose="020B0600000101010101" pitchFamily="50" charset="-127"/>
              </a:rPr>
              <a:t>imageFileName</a:t>
            </a:r>
            <a:r>
              <a:rPr lang="ko-KR" altLang="ko-KR" sz="1100" b="1" dirty="0">
                <a:latin typeface="돋움" panose="020B0600000101010101" pitchFamily="50" charset="-127"/>
                <a:ea typeface="돋움" panose="020B0600000101010101" pitchFamily="50" charset="-127"/>
              </a:rPr>
              <a:t> VARCHAR2(30) ,</a:t>
            </a:r>
            <a:endParaRPr lang="en-US" altLang="ko-KR" sz="1100" b="1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100" b="1" dirty="0"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ko-KR" altLang="ko-KR" sz="1100" b="1" dirty="0" err="1">
                <a:latin typeface="돋움" panose="020B0600000101010101" pitchFamily="50" charset="-127"/>
                <a:ea typeface="돋움" panose="020B0600000101010101" pitchFamily="50" charset="-127"/>
              </a:rPr>
              <a:t>writeDate</a:t>
            </a:r>
            <a:r>
              <a:rPr lang="ko-KR" altLang="ko-KR" sz="1100" b="1" dirty="0">
                <a:latin typeface="돋움" panose="020B0600000101010101" pitchFamily="50" charset="-127"/>
                <a:ea typeface="돋움" panose="020B0600000101010101" pitchFamily="50" charset="-127"/>
              </a:rPr>
              <a:t> DATE DEFAULT SYSDATE NOT NULL ,</a:t>
            </a:r>
            <a:endParaRPr lang="en-US" altLang="ko-KR" sz="1100" b="1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100" b="1" dirty="0"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ko-KR" altLang="ko-KR" sz="1100" b="1" dirty="0" err="1">
                <a:latin typeface="돋움" panose="020B0600000101010101" pitchFamily="50" charset="-127"/>
                <a:ea typeface="돋움" panose="020B0600000101010101" pitchFamily="50" charset="-127"/>
              </a:rPr>
              <a:t>id</a:t>
            </a:r>
            <a:r>
              <a:rPr lang="ko-KR" altLang="ko-KR" sz="1100" b="1" dirty="0">
                <a:latin typeface="돋움" panose="020B0600000101010101" pitchFamily="50" charset="-127"/>
                <a:ea typeface="돋움" panose="020B0600000101010101" pitchFamily="50" charset="-127"/>
              </a:rPr>
              <a:t> VARCHAR2(10) ,</a:t>
            </a:r>
            <a:endParaRPr lang="en-US" altLang="ko-KR" sz="1100" b="1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100" b="1" dirty="0"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ko-KR" altLang="ko-KR" sz="1100" b="1" dirty="0" err="1">
                <a:latin typeface="돋움" panose="020B0600000101010101" pitchFamily="50" charset="-127"/>
                <a:ea typeface="돋움" panose="020B0600000101010101" pitchFamily="50" charset="-127"/>
              </a:rPr>
              <a:t>notice_yn</a:t>
            </a:r>
            <a:r>
              <a:rPr lang="ko-KR" altLang="ko-KR" sz="1100" b="1" dirty="0">
                <a:latin typeface="돋움" panose="020B0600000101010101" pitchFamily="50" charset="-127"/>
                <a:ea typeface="돋움" panose="020B0600000101010101" pitchFamily="50" charset="-127"/>
              </a:rPr>
              <a:t> VARCHAR2(1) ,</a:t>
            </a:r>
            <a:endParaRPr lang="en-US" altLang="ko-KR" sz="1100" b="1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100" b="1" dirty="0">
                <a:latin typeface="돋움" panose="020B0600000101010101" pitchFamily="50" charset="-127"/>
                <a:ea typeface="돋움" panose="020B0600000101010101" pitchFamily="50" charset="-127"/>
              </a:rPr>
              <a:t> CONSTRAINTS FK_ID FOREIGN KEY (</a:t>
            </a:r>
            <a:r>
              <a:rPr lang="ko-KR" altLang="ko-KR" sz="1100" b="1" dirty="0" err="1">
                <a:latin typeface="돋움" panose="020B0600000101010101" pitchFamily="50" charset="-127"/>
                <a:ea typeface="돋움" panose="020B0600000101010101" pitchFamily="50" charset="-127"/>
              </a:rPr>
              <a:t>id</a:t>
            </a:r>
            <a:r>
              <a:rPr lang="ko-KR" altLang="ko-KR" sz="1100" b="1" dirty="0">
                <a:latin typeface="돋움" panose="020B0600000101010101" pitchFamily="50" charset="-127"/>
                <a:ea typeface="돋움" panose="020B0600000101010101" pitchFamily="50" charset="-127"/>
              </a:rPr>
              <a:t>) REFERENCES </a:t>
            </a:r>
            <a:r>
              <a:rPr lang="ko-KR" altLang="ko-KR" sz="1100" b="1" dirty="0" err="1">
                <a:latin typeface="돋움" panose="020B0600000101010101" pitchFamily="50" charset="-127"/>
                <a:ea typeface="돋움" panose="020B0600000101010101" pitchFamily="50" charset="-127"/>
              </a:rPr>
              <a:t>member</a:t>
            </a:r>
            <a:r>
              <a:rPr lang="ko-KR" altLang="ko-KR" sz="1100" b="1" dirty="0">
                <a:latin typeface="돋움" panose="020B0600000101010101" pitchFamily="50" charset="-127"/>
                <a:ea typeface="돋움" panose="020B0600000101010101" pitchFamily="50" charset="-127"/>
              </a:rPr>
              <a:t>(</a:t>
            </a:r>
            <a:r>
              <a:rPr lang="ko-KR" altLang="ko-KR" sz="1100" b="1" dirty="0" err="1">
                <a:latin typeface="돋움" panose="020B0600000101010101" pitchFamily="50" charset="-127"/>
                <a:ea typeface="돋움" panose="020B0600000101010101" pitchFamily="50" charset="-127"/>
              </a:rPr>
              <a:t>id</a:t>
            </a:r>
            <a:r>
              <a:rPr lang="ko-KR" altLang="ko-KR" sz="1100" b="1" dirty="0">
                <a:latin typeface="돋움" panose="020B0600000101010101" pitchFamily="50" charset="-127"/>
                <a:ea typeface="돋움" panose="020B0600000101010101" pitchFamily="50" charset="-127"/>
              </a:rPr>
              <a:t>)</a:t>
            </a:r>
            <a:endParaRPr lang="en-US" altLang="ko-KR" sz="1100" b="1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100" b="1" dirty="0">
                <a:latin typeface="돋움" panose="020B0600000101010101" pitchFamily="50" charset="-127"/>
                <a:ea typeface="돋움" panose="020B0600000101010101" pitchFamily="50" charset="-127"/>
              </a:rPr>
              <a:t> ); </a:t>
            </a:r>
            <a:endParaRPr lang="ko-KR" altLang="ko-KR" sz="3200" b="1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924854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/>
          <p:cNvSpPr/>
          <p:nvPr/>
        </p:nvSpPr>
        <p:spPr>
          <a:xfrm>
            <a:off x="3343275" y="2000250"/>
            <a:ext cx="5467350" cy="30861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2948178" y="2400300"/>
            <a:ext cx="6295644" cy="2057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0" b="1" dirty="0">
                <a:latin typeface="돋움" panose="020B0600000101010101" pitchFamily="50" charset="-127"/>
                <a:ea typeface="돋움" panose="020B0600000101010101" pitchFamily="50" charset="-127"/>
              </a:rPr>
              <a:t>주변 </a:t>
            </a:r>
            <a:r>
              <a:rPr lang="ko-KR" altLang="en-US" sz="6000" b="1" dirty="0" err="1">
                <a:latin typeface="돋움" panose="020B0600000101010101" pitchFamily="50" charset="-127"/>
                <a:ea typeface="돋움" panose="020B0600000101010101" pitchFamily="50" charset="-127"/>
              </a:rPr>
              <a:t>헬스장찾기</a:t>
            </a:r>
            <a:endParaRPr lang="ko-KR" altLang="en-US" sz="6000" b="1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046108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11699999" y="812800"/>
            <a:ext cx="123701" cy="6045200"/>
          </a:xfrm>
          <a:prstGeom prst="rect">
            <a:avLst/>
          </a:prstGeom>
          <a:solidFill>
            <a:schemeClr val="tx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-1" y="800100"/>
            <a:ext cx="11700000" cy="0"/>
          </a:xfrm>
          <a:prstGeom prst="line">
            <a:avLst/>
          </a:prstGeom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11699999" y="800100"/>
            <a:ext cx="0" cy="6060400"/>
          </a:xfrm>
          <a:prstGeom prst="line">
            <a:avLst/>
          </a:prstGeom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그룹 27"/>
          <p:cNvGrpSpPr/>
          <p:nvPr/>
        </p:nvGrpSpPr>
        <p:grpSpPr>
          <a:xfrm>
            <a:off x="261712" y="304251"/>
            <a:ext cx="727206" cy="993706"/>
            <a:chOff x="4842640" y="195358"/>
            <a:chExt cx="727206" cy="993706"/>
          </a:xfrm>
        </p:grpSpPr>
        <p:sp>
          <p:nvSpPr>
            <p:cNvPr id="15" name="타원 14"/>
            <p:cNvSpPr/>
            <p:nvPr/>
          </p:nvSpPr>
          <p:spPr>
            <a:xfrm rot="1059351">
              <a:off x="4842640" y="782664"/>
              <a:ext cx="571500" cy="406400"/>
            </a:xfrm>
            <a:prstGeom prst="ellipse">
              <a:avLst/>
            </a:prstGeom>
            <a:solidFill>
              <a:schemeClr val="tx1">
                <a:alpha val="5000"/>
              </a:scheme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사다리꼴 13"/>
            <p:cNvSpPr/>
            <p:nvPr/>
          </p:nvSpPr>
          <p:spPr>
            <a:xfrm rot="12198497">
              <a:off x="5115865" y="579464"/>
              <a:ext cx="173066" cy="406400"/>
            </a:xfrm>
            <a:prstGeom prst="trapezoid">
              <a:avLst>
                <a:gd name="adj" fmla="val 38322"/>
              </a:avLst>
            </a:prstGeom>
            <a:solidFill>
              <a:schemeClr val="bg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타원 9"/>
            <p:cNvSpPr/>
            <p:nvPr/>
          </p:nvSpPr>
          <p:spPr>
            <a:xfrm rot="1059351">
              <a:off x="4966408" y="410484"/>
              <a:ext cx="571500" cy="406400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자유형 26"/>
            <p:cNvSpPr/>
            <p:nvPr/>
          </p:nvSpPr>
          <p:spPr>
            <a:xfrm rot="1059351">
              <a:off x="5351102" y="484051"/>
              <a:ext cx="162028" cy="347064"/>
            </a:xfrm>
            <a:custGeom>
              <a:avLst/>
              <a:gdLst>
                <a:gd name="connsiteX0" fmla="*/ 0 w 162028"/>
                <a:gd name="connsiteY0" fmla="*/ 0 h 347064"/>
                <a:gd name="connsiteX1" fmla="*/ 36043 w 162028"/>
                <a:gd name="connsiteY1" fmla="*/ 13912 h 347064"/>
                <a:gd name="connsiteX2" fmla="*/ 162028 w 162028"/>
                <a:gd name="connsiteY2" fmla="*/ 182409 h 347064"/>
                <a:gd name="connsiteX3" fmla="*/ 78334 w 162028"/>
                <a:gd name="connsiteY3" fmla="*/ 326093 h 347064"/>
                <a:gd name="connsiteX4" fmla="*/ 34594 w 162028"/>
                <a:gd name="connsiteY4" fmla="*/ 347064 h 347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2028" h="347064">
                  <a:moveTo>
                    <a:pt x="0" y="0"/>
                  </a:moveTo>
                  <a:lnTo>
                    <a:pt x="36043" y="13912"/>
                  </a:lnTo>
                  <a:cubicBezTo>
                    <a:pt x="112054" y="50429"/>
                    <a:pt x="162028" y="112269"/>
                    <a:pt x="162028" y="182409"/>
                  </a:cubicBezTo>
                  <a:cubicBezTo>
                    <a:pt x="162028" y="238521"/>
                    <a:pt x="130044" y="289321"/>
                    <a:pt x="78334" y="326093"/>
                  </a:cubicBezTo>
                  <a:lnTo>
                    <a:pt x="34594" y="347064"/>
                  </a:lnTo>
                  <a:close/>
                </a:path>
              </a:pathLst>
            </a:custGeom>
            <a:solidFill>
              <a:schemeClr val="tx1">
                <a:alpha val="11000"/>
              </a:scheme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타원 10"/>
            <p:cNvSpPr/>
            <p:nvPr/>
          </p:nvSpPr>
          <p:spPr>
            <a:xfrm rot="551721">
              <a:off x="5089084" y="281560"/>
              <a:ext cx="452088" cy="355948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자유형 25"/>
            <p:cNvSpPr/>
            <p:nvPr/>
          </p:nvSpPr>
          <p:spPr>
            <a:xfrm rot="551721">
              <a:off x="5396260" y="331058"/>
              <a:ext cx="126676" cy="307987"/>
            </a:xfrm>
            <a:custGeom>
              <a:avLst/>
              <a:gdLst>
                <a:gd name="connsiteX0" fmla="*/ 14892 w 126676"/>
                <a:gd name="connsiteY0" fmla="*/ 0 h 307987"/>
                <a:gd name="connsiteX1" fmla="*/ 60469 w 126676"/>
                <a:gd name="connsiteY1" fmla="*/ 24195 h 307987"/>
                <a:gd name="connsiteX2" fmla="*/ 126676 w 126676"/>
                <a:gd name="connsiteY2" fmla="*/ 150041 h 307987"/>
                <a:gd name="connsiteX3" fmla="*/ 60469 w 126676"/>
                <a:gd name="connsiteY3" fmla="*/ 275888 h 307987"/>
                <a:gd name="connsiteX4" fmla="*/ 0 w 126676"/>
                <a:gd name="connsiteY4" fmla="*/ 307987 h 307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676" h="307987">
                  <a:moveTo>
                    <a:pt x="14892" y="0"/>
                  </a:moveTo>
                  <a:lnTo>
                    <a:pt x="60469" y="24195"/>
                  </a:lnTo>
                  <a:cubicBezTo>
                    <a:pt x="101375" y="56402"/>
                    <a:pt x="126676" y="100895"/>
                    <a:pt x="126676" y="150041"/>
                  </a:cubicBezTo>
                  <a:cubicBezTo>
                    <a:pt x="126676" y="199187"/>
                    <a:pt x="101375" y="243680"/>
                    <a:pt x="60469" y="275888"/>
                  </a:cubicBezTo>
                  <a:lnTo>
                    <a:pt x="0" y="307987"/>
                  </a:lnTo>
                  <a:close/>
                </a:path>
              </a:pathLst>
            </a:custGeom>
            <a:solidFill>
              <a:schemeClr val="tx1">
                <a:alpha val="24000"/>
              </a:scheme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타원 11"/>
            <p:cNvSpPr/>
            <p:nvPr/>
          </p:nvSpPr>
          <p:spPr>
            <a:xfrm rot="1082807">
              <a:off x="5117758" y="195358"/>
              <a:ext cx="452088" cy="355948"/>
            </a:xfrm>
            <a:prstGeom prst="ellipse">
              <a:avLst/>
            </a:prstGeom>
            <a:solidFill>
              <a:srgbClr val="FF8086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A0E9254-8CB2-4726-97D5-33BB8853AC13}"/>
              </a:ext>
            </a:extLst>
          </p:cNvPr>
          <p:cNvSpPr/>
          <p:nvPr/>
        </p:nvSpPr>
        <p:spPr>
          <a:xfrm>
            <a:off x="1141144" y="878730"/>
            <a:ext cx="3179698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800" b="1" i="1" kern="0" dirty="0">
                <a:solidFill>
                  <a:schemeClr val="accent1">
                    <a:lumMod val="50000"/>
                  </a:schemeClr>
                </a:solidFill>
              </a:rPr>
              <a:t>주변 헬스장 찾기</a:t>
            </a:r>
            <a:endParaRPr lang="ko-KR" altLang="en-US" sz="2800" kern="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E9A0228-12C8-4498-87EA-C18CEEB29E98}"/>
              </a:ext>
            </a:extLst>
          </p:cNvPr>
          <p:cNvSpPr/>
          <p:nvPr/>
        </p:nvSpPr>
        <p:spPr>
          <a:xfrm>
            <a:off x="1268155" y="11676"/>
            <a:ext cx="8550495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800" b="1" i="1" kern="0" dirty="0" err="1">
                <a:solidFill>
                  <a:srgbClr val="010B3C"/>
                </a:solidFill>
              </a:rPr>
              <a:t>Helini</a:t>
            </a:r>
            <a:r>
              <a:rPr lang="en-US" altLang="ko-KR" sz="2800" b="1" i="1" kern="0" dirty="0">
                <a:solidFill>
                  <a:srgbClr val="010B3C"/>
                </a:solidFill>
              </a:rPr>
              <a:t> (JSP </a:t>
            </a:r>
            <a:r>
              <a:rPr lang="ko-KR" altLang="en-US" sz="2800" b="1" i="1" kern="0" dirty="0">
                <a:solidFill>
                  <a:srgbClr val="010B3C"/>
                </a:solidFill>
              </a:rPr>
              <a:t>프로젝트</a:t>
            </a:r>
            <a:r>
              <a:rPr lang="en-US" altLang="ko-KR" sz="2800" b="1" i="1" kern="0" dirty="0">
                <a:solidFill>
                  <a:srgbClr val="010B3C"/>
                </a:solidFill>
              </a:rPr>
              <a:t>)</a:t>
            </a:r>
            <a:endParaRPr lang="ko-KR" altLang="en-US" sz="4800" kern="0" dirty="0">
              <a:solidFill>
                <a:srgbClr val="F1A197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23F5B9B-94AC-4248-96BF-F318FCA3CA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8155" y="1699011"/>
            <a:ext cx="3550320" cy="475894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0FF01AB4-5B4B-499F-9AE0-434CDD2B4F4D}"/>
              </a:ext>
            </a:extLst>
          </p:cNvPr>
          <p:cNvSpPr/>
          <p:nvPr/>
        </p:nvSpPr>
        <p:spPr>
          <a:xfrm>
            <a:off x="6591716" y="4446404"/>
            <a:ext cx="1300159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b="1" i="1" kern="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DAO</a:t>
            </a:r>
            <a:r>
              <a:rPr lang="ko-KR" altLang="en-US" b="1" i="1" kern="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값</a:t>
            </a:r>
            <a:endParaRPr lang="en-US" altLang="ko-KR" b="1" i="1" kern="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CA7A7E7-F1FB-4CDE-99DB-C05FF3AAE744}"/>
              </a:ext>
            </a:extLst>
          </p:cNvPr>
          <p:cNvSpPr/>
          <p:nvPr/>
        </p:nvSpPr>
        <p:spPr>
          <a:xfrm>
            <a:off x="1623060" y="3802380"/>
            <a:ext cx="2933700" cy="2545080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8D8BCB3-068B-4216-8554-11C8FCEB86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6142" y="1593109"/>
            <a:ext cx="2765502" cy="2668548"/>
          </a:xfrm>
          <a:prstGeom prst="rect">
            <a:avLst/>
          </a:prstGeom>
          <a:ln w="38100">
            <a:solidFill>
              <a:srgbClr val="0070C0"/>
            </a:solidFill>
          </a:ln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9CF164D3-A2D7-4E0A-8378-8ABC7296E0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73729" y="1625810"/>
            <a:ext cx="2692626" cy="1973478"/>
          </a:xfrm>
          <a:prstGeom prst="rect">
            <a:avLst/>
          </a:prstGeom>
          <a:ln w="38100">
            <a:solidFill>
              <a:srgbClr val="0070C0"/>
            </a:solidFill>
          </a:ln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7452AFF3-69CA-4DD3-A6D0-93AA7B91B741}"/>
              </a:ext>
            </a:extLst>
          </p:cNvPr>
          <p:cNvSpPr/>
          <p:nvPr/>
        </p:nvSpPr>
        <p:spPr>
          <a:xfrm>
            <a:off x="9328497" y="4441142"/>
            <a:ext cx="1964562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b="1" i="1" kern="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CONTROLLER</a:t>
            </a:r>
            <a:r>
              <a:rPr lang="ko-KR" altLang="en-US" b="1" i="1" kern="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값</a:t>
            </a:r>
            <a:endParaRPr lang="en-US" altLang="ko-KR" b="1" i="1" kern="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386E9AF-C433-436A-9B65-990113EA8FD1}"/>
              </a:ext>
            </a:extLst>
          </p:cNvPr>
          <p:cNvSpPr/>
          <p:nvPr/>
        </p:nvSpPr>
        <p:spPr>
          <a:xfrm>
            <a:off x="9328497" y="4894116"/>
            <a:ext cx="1964562" cy="7833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1600" b="1" i="1" kern="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받아온 값을 </a:t>
            </a:r>
            <a:r>
              <a:rPr lang="en-US" altLang="ko-KR" sz="1600" b="1" i="1" kern="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JSP</a:t>
            </a:r>
            <a:r>
              <a:rPr lang="ko-KR" altLang="en-US" sz="1600" b="1" i="1" kern="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로 넘겨주는 역할</a:t>
            </a:r>
            <a:endParaRPr lang="en-US" altLang="ko-KR" sz="1600" b="1" i="1" kern="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11F680A-5720-4C9D-98B2-0C7F25459C3D}"/>
              </a:ext>
            </a:extLst>
          </p:cNvPr>
          <p:cNvSpPr/>
          <p:nvPr/>
        </p:nvSpPr>
        <p:spPr>
          <a:xfrm>
            <a:off x="6124677" y="4895395"/>
            <a:ext cx="1964562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1600" b="1" i="1" kern="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DB</a:t>
            </a:r>
            <a:r>
              <a:rPr lang="ko-KR" altLang="en-US" sz="1600" b="1" i="1" kern="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값 </a:t>
            </a:r>
            <a:r>
              <a:rPr lang="ko-KR" altLang="en-US" sz="1600" b="1" i="1" kern="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쿼리문</a:t>
            </a:r>
            <a:r>
              <a:rPr lang="ko-KR" altLang="en-US" sz="1600" b="1" i="1" kern="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설정</a:t>
            </a:r>
            <a:endParaRPr lang="en-US" altLang="ko-KR" sz="1600" b="1" i="1" kern="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30" name="직선 연결선 29"/>
          <p:cNvCxnSpPr/>
          <p:nvPr/>
        </p:nvCxnSpPr>
        <p:spPr>
          <a:xfrm flipH="1">
            <a:off x="5770224" y="956406"/>
            <a:ext cx="49274" cy="5558214"/>
          </a:xfrm>
          <a:prstGeom prst="line">
            <a:avLst/>
          </a:prstGeom>
          <a:ln w="317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4C7EDBD-E46A-409D-9E17-798D24D84CE7}"/>
              </a:ext>
            </a:extLst>
          </p:cNvPr>
          <p:cNvSpPr/>
          <p:nvPr/>
        </p:nvSpPr>
        <p:spPr>
          <a:xfrm>
            <a:off x="6058765" y="777629"/>
            <a:ext cx="4773309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800" b="1" i="1" kern="0" dirty="0">
                <a:solidFill>
                  <a:schemeClr val="accent1">
                    <a:lumMod val="50000"/>
                  </a:schemeClr>
                </a:solidFill>
              </a:rPr>
              <a:t>자바 소스</a:t>
            </a:r>
            <a:r>
              <a:rPr lang="en-US" altLang="ko-KR" sz="2800" b="1" i="1" kern="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ko-KR" b="1" i="1" kern="0" dirty="0">
                <a:solidFill>
                  <a:schemeClr val="accent1">
                    <a:lumMod val="50000"/>
                  </a:schemeClr>
                </a:solidFill>
              </a:rPr>
              <a:t>(Controller &amp; Dao)</a:t>
            </a:r>
            <a:endParaRPr lang="ko-KR" altLang="en-US" sz="2000" kern="0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92715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11699999" y="812800"/>
            <a:ext cx="123701" cy="6045200"/>
          </a:xfrm>
          <a:prstGeom prst="rect">
            <a:avLst/>
          </a:prstGeom>
          <a:solidFill>
            <a:schemeClr val="tx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-1" y="800100"/>
            <a:ext cx="11700000" cy="0"/>
          </a:xfrm>
          <a:prstGeom prst="line">
            <a:avLst/>
          </a:prstGeom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11699999" y="800100"/>
            <a:ext cx="0" cy="6060400"/>
          </a:xfrm>
          <a:prstGeom prst="line">
            <a:avLst/>
          </a:prstGeom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그룹 27"/>
          <p:cNvGrpSpPr/>
          <p:nvPr/>
        </p:nvGrpSpPr>
        <p:grpSpPr>
          <a:xfrm>
            <a:off x="261712" y="304251"/>
            <a:ext cx="727206" cy="993706"/>
            <a:chOff x="4842640" y="195358"/>
            <a:chExt cx="727206" cy="993706"/>
          </a:xfrm>
        </p:grpSpPr>
        <p:sp>
          <p:nvSpPr>
            <p:cNvPr id="15" name="타원 14"/>
            <p:cNvSpPr/>
            <p:nvPr/>
          </p:nvSpPr>
          <p:spPr>
            <a:xfrm rot="1059351">
              <a:off x="4842640" y="782664"/>
              <a:ext cx="571500" cy="406400"/>
            </a:xfrm>
            <a:prstGeom prst="ellipse">
              <a:avLst/>
            </a:prstGeom>
            <a:solidFill>
              <a:schemeClr val="tx1">
                <a:alpha val="5000"/>
              </a:scheme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사다리꼴 13"/>
            <p:cNvSpPr/>
            <p:nvPr/>
          </p:nvSpPr>
          <p:spPr>
            <a:xfrm rot="12198497">
              <a:off x="5115865" y="579464"/>
              <a:ext cx="173066" cy="406400"/>
            </a:xfrm>
            <a:prstGeom prst="trapezoid">
              <a:avLst>
                <a:gd name="adj" fmla="val 38322"/>
              </a:avLst>
            </a:prstGeom>
            <a:solidFill>
              <a:schemeClr val="bg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타원 9"/>
            <p:cNvSpPr/>
            <p:nvPr/>
          </p:nvSpPr>
          <p:spPr>
            <a:xfrm rot="1059351">
              <a:off x="4966408" y="410484"/>
              <a:ext cx="571500" cy="406400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자유형 26"/>
            <p:cNvSpPr/>
            <p:nvPr/>
          </p:nvSpPr>
          <p:spPr>
            <a:xfrm rot="1059351">
              <a:off x="5351102" y="484051"/>
              <a:ext cx="162028" cy="347064"/>
            </a:xfrm>
            <a:custGeom>
              <a:avLst/>
              <a:gdLst>
                <a:gd name="connsiteX0" fmla="*/ 0 w 162028"/>
                <a:gd name="connsiteY0" fmla="*/ 0 h 347064"/>
                <a:gd name="connsiteX1" fmla="*/ 36043 w 162028"/>
                <a:gd name="connsiteY1" fmla="*/ 13912 h 347064"/>
                <a:gd name="connsiteX2" fmla="*/ 162028 w 162028"/>
                <a:gd name="connsiteY2" fmla="*/ 182409 h 347064"/>
                <a:gd name="connsiteX3" fmla="*/ 78334 w 162028"/>
                <a:gd name="connsiteY3" fmla="*/ 326093 h 347064"/>
                <a:gd name="connsiteX4" fmla="*/ 34594 w 162028"/>
                <a:gd name="connsiteY4" fmla="*/ 347064 h 347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2028" h="347064">
                  <a:moveTo>
                    <a:pt x="0" y="0"/>
                  </a:moveTo>
                  <a:lnTo>
                    <a:pt x="36043" y="13912"/>
                  </a:lnTo>
                  <a:cubicBezTo>
                    <a:pt x="112054" y="50429"/>
                    <a:pt x="162028" y="112269"/>
                    <a:pt x="162028" y="182409"/>
                  </a:cubicBezTo>
                  <a:cubicBezTo>
                    <a:pt x="162028" y="238521"/>
                    <a:pt x="130044" y="289321"/>
                    <a:pt x="78334" y="326093"/>
                  </a:cubicBezTo>
                  <a:lnTo>
                    <a:pt x="34594" y="347064"/>
                  </a:lnTo>
                  <a:close/>
                </a:path>
              </a:pathLst>
            </a:custGeom>
            <a:solidFill>
              <a:schemeClr val="tx1">
                <a:alpha val="11000"/>
              </a:scheme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타원 10"/>
            <p:cNvSpPr/>
            <p:nvPr/>
          </p:nvSpPr>
          <p:spPr>
            <a:xfrm rot="551721">
              <a:off x="5089084" y="281560"/>
              <a:ext cx="452088" cy="355948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자유형 25"/>
            <p:cNvSpPr/>
            <p:nvPr/>
          </p:nvSpPr>
          <p:spPr>
            <a:xfrm rot="551721">
              <a:off x="5396260" y="331058"/>
              <a:ext cx="126676" cy="307987"/>
            </a:xfrm>
            <a:custGeom>
              <a:avLst/>
              <a:gdLst>
                <a:gd name="connsiteX0" fmla="*/ 14892 w 126676"/>
                <a:gd name="connsiteY0" fmla="*/ 0 h 307987"/>
                <a:gd name="connsiteX1" fmla="*/ 60469 w 126676"/>
                <a:gd name="connsiteY1" fmla="*/ 24195 h 307987"/>
                <a:gd name="connsiteX2" fmla="*/ 126676 w 126676"/>
                <a:gd name="connsiteY2" fmla="*/ 150041 h 307987"/>
                <a:gd name="connsiteX3" fmla="*/ 60469 w 126676"/>
                <a:gd name="connsiteY3" fmla="*/ 275888 h 307987"/>
                <a:gd name="connsiteX4" fmla="*/ 0 w 126676"/>
                <a:gd name="connsiteY4" fmla="*/ 307987 h 307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676" h="307987">
                  <a:moveTo>
                    <a:pt x="14892" y="0"/>
                  </a:moveTo>
                  <a:lnTo>
                    <a:pt x="60469" y="24195"/>
                  </a:lnTo>
                  <a:cubicBezTo>
                    <a:pt x="101375" y="56402"/>
                    <a:pt x="126676" y="100895"/>
                    <a:pt x="126676" y="150041"/>
                  </a:cubicBezTo>
                  <a:cubicBezTo>
                    <a:pt x="126676" y="199187"/>
                    <a:pt x="101375" y="243680"/>
                    <a:pt x="60469" y="275888"/>
                  </a:cubicBezTo>
                  <a:lnTo>
                    <a:pt x="0" y="307987"/>
                  </a:lnTo>
                  <a:close/>
                </a:path>
              </a:pathLst>
            </a:custGeom>
            <a:solidFill>
              <a:schemeClr val="tx1">
                <a:alpha val="24000"/>
              </a:scheme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타원 11"/>
            <p:cNvSpPr/>
            <p:nvPr/>
          </p:nvSpPr>
          <p:spPr>
            <a:xfrm rot="1082807">
              <a:off x="5117758" y="195358"/>
              <a:ext cx="452088" cy="355948"/>
            </a:xfrm>
            <a:prstGeom prst="ellipse">
              <a:avLst/>
            </a:prstGeom>
            <a:solidFill>
              <a:srgbClr val="FF8086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A0E9254-8CB2-4726-97D5-33BB8853AC13}"/>
              </a:ext>
            </a:extLst>
          </p:cNvPr>
          <p:cNvSpPr/>
          <p:nvPr/>
        </p:nvSpPr>
        <p:spPr>
          <a:xfrm>
            <a:off x="1141144" y="878730"/>
            <a:ext cx="3179698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800" b="1" i="1" kern="0" dirty="0">
                <a:solidFill>
                  <a:schemeClr val="accent1">
                    <a:lumMod val="50000"/>
                  </a:schemeClr>
                </a:solidFill>
              </a:rPr>
              <a:t>주변 헬스장 찾기</a:t>
            </a:r>
            <a:endParaRPr lang="ko-KR" altLang="en-US" sz="2800" kern="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E9A0228-12C8-4498-87EA-C18CEEB29E98}"/>
              </a:ext>
            </a:extLst>
          </p:cNvPr>
          <p:cNvSpPr/>
          <p:nvPr/>
        </p:nvSpPr>
        <p:spPr>
          <a:xfrm>
            <a:off x="1268155" y="11676"/>
            <a:ext cx="8550495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800" b="1" i="1" kern="0" dirty="0" err="1">
                <a:solidFill>
                  <a:srgbClr val="010B3C"/>
                </a:solidFill>
              </a:rPr>
              <a:t>Helini</a:t>
            </a:r>
            <a:r>
              <a:rPr lang="en-US" altLang="ko-KR" sz="2800" b="1" i="1" kern="0" dirty="0">
                <a:solidFill>
                  <a:srgbClr val="010B3C"/>
                </a:solidFill>
              </a:rPr>
              <a:t> (JSP </a:t>
            </a:r>
            <a:r>
              <a:rPr lang="ko-KR" altLang="en-US" sz="2800" b="1" i="1" kern="0" dirty="0">
                <a:solidFill>
                  <a:srgbClr val="010B3C"/>
                </a:solidFill>
              </a:rPr>
              <a:t>프로젝트</a:t>
            </a:r>
            <a:r>
              <a:rPr lang="en-US" altLang="ko-KR" sz="2800" b="1" i="1" kern="0" dirty="0">
                <a:solidFill>
                  <a:srgbClr val="010B3C"/>
                </a:solidFill>
              </a:rPr>
              <a:t>)</a:t>
            </a:r>
            <a:endParaRPr lang="ko-KR" altLang="en-US" sz="4800" kern="0" dirty="0">
              <a:solidFill>
                <a:srgbClr val="F1A197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23F5B9B-94AC-4248-96BF-F318FCA3CA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8155" y="1699011"/>
            <a:ext cx="3550320" cy="475894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DA163B8-107E-43C5-8301-AED3842111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5193" y="1493184"/>
            <a:ext cx="5209110" cy="2498870"/>
          </a:xfrm>
          <a:prstGeom prst="rect">
            <a:avLst/>
          </a:prstGeom>
          <a:ln w="38100">
            <a:solidFill>
              <a:srgbClr val="0070C0"/>
            </a:solidFill>
          </a:ln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0FF01AB4-5B4B-499F-9AE0-434CDD2B4F4D}"/>
              </a:ext>
            </a:extLst>
          </p:cNvPr>
          <p:cNvSpPr/>
          <p:nvPr/>
        </p:nvSpPr>
        <p:spPr>
          <a:xfrm>
            <a:off x="6058766" y="4231918"/>
            <a:ext cx="5139893" cy="16829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400" b="1" i="1" kern="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다음 맵 </a:t>
            </a:r>
            <a:r>
              <a:rPr lang="en-US" altLang="ko-KR" sz="2400" b="1" i="1" kern="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API</a:t>
            </a:r>
            <a:r>
              <a:rPr lang="ko-KR" altLang="en-US" sz="2400" b="1" i="1" kern="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이용</a:t>
            </a:r>
            <a:endParaRPr lang="en-US" altLang="ko-KR" sz="2400" b="1" i="1" kern="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pPr latinLnBrk="0">
              <a:lnSpc>
                <a:spcPct val="150000"/>
              </a:lnSpc>
              <a:defRPr/>
            </a:pPr>
            <a:r>
              <a:rPr lang="en-US" altLang="ko-KR" sz="2400" b="1" i="1" kern="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HTML</a:t>
            </a:r>
            <a:r>
              <a:rPr lang="ko-KR" altLang="en-US" sz="2400" b="1" i="1" kern="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의 </a:t>
            </a:r>
            <a:r>
              <a:rPr lang="en-US" altLang="ko-KR" sz="2400" b="1" i="1" kern="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GEOLOCATION</a:t>
            </a:r>
            <a:r>
              <a:rPr lang="ko-KR" altLang="en-US" sz="2400" b="1" i="1" kern="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기능으로</a:t>
            </a:r>
            <a:endParaRPr lang="en-US" altLang="ko-KR" sz="2400" b="1" i="1" kern="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pPr latinLnBrk="0">
              <a:lnSpc>
                <a:spcPct val="150000"/>
              </a:lnSpc>
              <a:defRPr/>
            </a:pPr>
            <a:r>
              <a:rPr lang="ko-KR" altLang="en-US" sz="2400" b="1" i="1" kern="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현재위치 주변 헬스장을 구현</a:t>
            </a:r>
            <a:endParaRPr lang="en-US" altLang="ko-KR" sz="2400" b="1" i="1" kern="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CA7A7E7-F1FB-4CDE-99DB-C05FF3AAE744}"/>
              </a:ext>
            </a:extLst>
          </p:cNvPr>
          <p:cNvSpPr/>
          <p:nvPr/>
        </p:nvSpPr>
        <p:spPr>
          <a:xfrm>
            <a:off x="1606609" y="2247544"/>
            <a:ext cx="2956845" cy="1469877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B0E498D-3247-4FFC-9127-50D19EB84257}"/>
              </a:ext>
            </a:extLst>
          </p:cNvPr>
          <p:cNvSpPr txBox="1"/>
          <p:nvPr/>
        </p:nvSpPr>
        <p:spPr>
          <a:xfrm>
            <a:off x="9620644" y="2203896"/>
            <a:ext cx="12420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i="1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Daum</a:t>
            </a:r>
            <a:r>
              <a:rPr lang="ko-KR" altLang="en-US" sz="1400" b="1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맵 </a:t>
            </a:r>
            <a:r>
              <a:rPr lang="en-US" altLang="ko-KR" sz="1400" b="1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API</a:t>
            </a:r>
            <a:endParaRPr lang="ko-KR" altLang="en-US" sz="1400" b="1" i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D6EE8B0-B60D-4F23-BA54-18A8832EB985}"/>
              </a:ext>
            </a:extLst>
          </p:cNvPr>
          <p:cNvSpPr/>
          <p:nvPr/>
        </p:nvSpPr>
        <p:spPr>
          <a:xfrm>
            <a:off x="6218314" y="2854690"/>
            <a:ext cx="4168140" cy="1122344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82D6A3A-0BFA-47F2-8A3F-3DFF626786DC}"/>
              </a:ext>
            </a:extLst>
          </p:cNvPr>
          <p:cNvSpPr txBox="1"/>
          <p:nvPr/>
        </p:nvSpPr>
        <p:spPr>
          <a:xfrm>
            <a:off x="8999614" y="2902412"/>
            <a:ext cx="12420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i="1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GeoLocation</a:t>
            </a:r>
            <a:endParaRPr lang="ko-KR" altLang="en-US" sz="1400" b="1" i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AB5F41EF-99DD-4074-802D-7D42A0BFBB94}"/>
              </a:ext>
            </a:extLst>
          </p:cNvPr>
          <p:cNvSpPr/>
          <p:nvPr/>
        </p:nvSpPr>
        <p:spPr>
          <a:xfrm>
            <a:off x="6218314" y="2025632"/>
            <a:ext cx="5090160" cy="213481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1268155" y="1759307"/>
            <a:ext cx="3550320" cy="477729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/>
                </a:solidFill>
              </a:ln>
              <a:noFill/>
            </a:endParaRPr>
          </a:p>
        </p:txBody>
      </p:sp>
      <p:cxnSp>
        <p:nvCxnSpPr>
          <p:cNvPr id="30" name="직선 연결선 29"/>
          <p:cNvCxnSpPr/>
          <p:nvPr/>
        </p:nvCxnSpPr>
        <p:spPr>
          <a:xfrm flipH="1">
            <a:off x="5770224" y="956406"/>
            <a:ext cx="49274" cy="5558214"/>
          </a:xfrm>
          <a:prstGeom prst="line">
            <a:avLst/>
          </a:prstGeom>
          <a:ln w="317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76571F5-F3A2-4154-BE42-018D8711753C}"/>
              </a:ext>
            </a:extLst>
          </p:cNvPr>
          <p:cNvSpPr/>
          <p:nvPr/>
        </p:nvSpPr>
        <p:spPr>
          <a:xfrm>
            <a:off x="6058765" y="777629"/>
            <a:ext cx="4773309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800" b="1" i="1" kern="0" dirty="0">
                <a:solidFill>
                  <a:schemeClr val="accent1">
                    <a:lumMod val="50000"/>
                  </a:schemeClr>
                </a:solidFill>
              </a:rPr>
              <a:t>자바 소스</a:t>
            </a:r>
            <a:r>
              <a:rPr lang="en-US" altLang="ko-KR" sz="2800" b="1" i="1" kern="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ko-KR" b="1" i="1" kern="0" dirty="0">
                <a:solidFill>
                  <a:schemeClr val="accent1">
                    <a:lumMod val="50000"/>
                  </a:schemeClr>
                </a:solidFill>
              </a:rPr>
              <a:t>(</a:t>
            </a:r>
            <a:r>
              <a:rPr lang="en-US" altLang="ko-KR" b="1" i="1" kern="0" dirty="0" err="1">
                <a:solidFill>
                  <a:schemeClr val="accent1">
                    <a:lumMod val="50000"/>
                  </a:schemeClr>
                </a:solidFill>
              </a:rPr>
              <a:t>Jsp</a:t>
            </a:r>
            <a:r>
              <a:rPr lang="en-US" altLang="ko-KR" b="1" i="1" kern="0" dirty="0">
                <a:solidFill>
                  <a:schemeClr val="accent1">
                    <a:lumMod val="50000"/>
                  </a:schemeClr>
                </a:solidFill>
              </a:rPr>
              <a:t>)</a:t>
            </a:r>
            <a:endParaRPr lang="ko-KR" altLang="en-US" sz="2000" kern="0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8357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11699999" y="812800"/>
            <a:ext cx="123701" cy="6045200"/>
          </a:xfrm>
          <a:prstGeom prst="rect">
            <a:avLst/>
          </a:prstGeom>
          <a:solidFill>
            <a:schemeClr val="tx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-1" y="800100"/>
            <a:ext cx="11700000" cy="0"/>
          </a:xfrm>
          <a:prstGeom prst="line">
            <a:avLst/>
          </a:prstGeom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11699999" y="800100"/>
            <a:ext cx="0" cy="6060400"/>
          </a:xfrm>
          <a:prstGeom prst="line">
            <a:avLst/>
          </a:prstGeom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그룹 27"/>
          <p:cNvGrpSpPr/>
          <p:nvPr/>
        </p:nvGrpSpPr>
        <p:grpSpPr>
          <a:xfrm>
            <a:off x="261712" y="304251"/>
            <a:ext cx="727206" cy="993706"/>
            <a:chOff x="4842640" y="195358"/>
            <a:chExt cx="727206" cy="993706"/>
          </a:xfrm>
        </p:grpSpPr>
        <p:sp>
          <p:nvSpPr>
            <p:cNvPr id="15" name="타원 14"/>
            <p:cNvSpPr/>
            <p:nvPr/>
          </p:nvSpPr>
          <p:spPr>
            <a:xfrm rot="1059351">
              <a:off x="4842640" y="782664"/>
              <a:ext cx="571500" cy="406400"/>
            </a:xfrm>
            <a:prstGeom prst="ellipse">
              <a:avLst/>
            </a:prstGeom>
            <a:solidFill>
              <a:schemeClr val="tx1">
                <a:alpha val="5000"/>
              </a:scheme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사다리꼴 13"/>
            <p:cNvSpPr/>
            <p:nvPr/>
          </p:nvSpPr>
          <p:spPr>
            <a:xfrm rot="12198497">
              <a:off x="5115865" y="579464"/>
              <a:ext cx="173066" cy="406400"/>
            </a:xfrm>
            <a:prstGeom prst="trapezoid">
              <a:avLst>
                <a:gd name="adj" fmla="val 38322"/>
              </a:avLst>
            </a:prstGeom>
            <a:solidFill>
              <a:schemeClr val="bg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타원 9"/>
            <p:cNvSpPr/>
            <p:nvPr/>
          </p:nvSpPr>
          <p:spPr>
            <a:xfrm rot="1059351">
              <a:off x="4966408" y="410484"/>
              <a:ext cx="571500" cy="406400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자유형 26"/>
            <p:cNvSpPr/>
            <p:nvPr/>
          </p:nvSpPr>
          <p:spPr>
            <a:xfrm rot="1059351">
              <a:off x="5351102" y="484051"/>
              <a:ext cx="162028" cy="347064"/>
            </a:xfrm>
            <a:custGeom>
              <a:avLst/>
              <a:gdLst>
                <a:gd name="connsiteX0" fmla="*/ 0 w 162028"/>
                <a:gd name="connsiteY0" fmla="*/ 0 h 347064"/>
                <a:gd name="connsiteX1" fmla="*/ 36043 w 162028"/>
                <a:gd name="connsiteY1" fmla="*/ 13912 h 347064"/>
                <a:gd name="connsiteX2" fmla="*/ 162028 w 162028"/>
                <a:gd name="connsiteY2" fmla="*/ 182409 h 347064"/>
                <a:gd name="connsiteX3" fmla="*/ 78334 w 162028"/>
                <a:gd name="connsiteY3" fmla="*/ 326093 h 347064"/>
                <a:gd name="connsiteX4" fmla="*/ 34594 w 162028"/>
                <a:gd name="connsiteY4" fmla="*/ 347064 h 347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2028" h="347064">
                  <a:moveTo>
                    <a:pt x="0" y="0"/>
                  </a:moveTo>
                  <a:lnTo>
                    <a:pt x="36043" y="13912"/>
                  </a:lnTo>
                  <a:cubicBezTo>
                    <a:pt x="112054" y="50429"/>
                    <a:pt x="162028" y="112269"/>
                    <a:pt x="162028" y="182409"/>
                  </a:cubicBezTo>
                  <a:cubicBezTo>
                    <a:pt x="162028" y="238521"/>
                    <a:pt x="130044" y="289321"/>
                    <a:pt x="78334" y="326093"/>
                  </a:cubicBezTo>
                  <a:lnTo>
                    <a:pt x="34594" y="347064"/>
                  </a:lnTo>
                  <a:close/>
                </a:path>
              </a:pathLst>
            </a:custGeom>
            <a:solidFill>
              <a:schemeClr val="tx1">
                <a:alpha val="11000"/>
              </a:scheme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타원 10"/>
            <p:cNvSpPr/>
            <p:nvPr/>
          </p:nvSpPr>
          <p:spPr>
            <a:xfrm rot="551721">
              <a:off x="5089084" y="281560"/>
              <a:ext cx="452088" cy="355948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자유형 25"/>
            <p:cNvSpPr/>
            <p:nvPr/>
          </p:nvSpPr>
          <p:spPr>
            <a:xfrm rot="551721">
              <a:off x="5396260" y="331058"/>
              <a:ext cx="126676" cy="307987"/>
            </a:xfrm>
            <a:custGeom>
              <a:avLst/>
              <a:gdLst>
                <a:gd name="connsiteX0" fmla="*/ 14892 w 126676"/>
                <a:gd name="connsiteY0" fmla="*/ 0 h 307987"/>
                <a:gd name="connsiteX1" fmla="*/ 60469 w 126676"/>
                <a:gd name="connsiteY1" fmla="*/ 24195 h 307987"/>
                <a:gd name="connsiteX2" fmla="*/ 126676 w 126676"/>
                <a:gd name="connsiteY2" fmla="*/ 150041 h 307987"/>
                <a:gd name="connsiteX3" fmla="*/ 60469 w 126676"/>
                <a:gd name="connsiteY3" fmla="*/ 275888 h 307987"/>
                <a:gd name="connsiteX4" fmla="*/ 0 w 126676"/>
                <a:gd name="connsiteY4" fmla="*/ 307987 h 307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676" h="307987">
                  <a:moveTo>
                    <a:pt x="14892" y="0"/>
                  </a:moveTo>
                  <a:lnTo>
                    <a:pt x="60469" y="24195"/>
                  </a:lnTo>
                  <a:cubicBezTo>
                    <a:pt x="101375" y="56402"/>
                    <a:pt x="126676" y="100895"/>
                    <a:pt x="126676" y="150041"/>
                  </a:cubicBezTo>
                  <a:cubicBezTo>
                    <a:pt x="126676" y="199187"/>
                    <a:pt x="101375" y="243680"/>
                    <a:pt x="60469" y="275888"/>
                  </a:cubicBezTo>
                  <a:lnTo>
                    <a:pt x="0" y="307987"/>
                  </a:lnTo>
                  <a:close/>
                </a:path>
              </a:pathLst>
            </a:custGeom>
            <a:solidFill>
              <a:schemeClr val="tx1">
                <a:alpha val="24000"/>
              </a:scheme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타원 11"/>
            <p:cNvSpPr/>
            <p:nvPr/>
          </p:nvSpPr>
          <p:spPr>
            <a:xfrm rot="1082807">
              <a:off x="5117758" y="195358"/>
              <a:ext cx="452088" cy="355948"/>
            </a:xfrm>
            <a:prstGeom prst="ellipse">
              <a:avLst/>
            </a:prstGeom>
            <a:solidFill>
              <a:srgbClr val="FF8086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A0E9254-8CB2-4726-97D5-33BB8853AC13}"/>
              </a:ext>
            </a:extLst>
          </p:cNvPr>
          <p:cNvSpPr/>
          <p:nvPr/>
        </p:nvSpPr>
        <p:spPr>
          <a:xfrm>
            <a:off x="1032933" y="1574196"/>
            <a:ext cx="428478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800" b="1" i="1" kern="0" dirty="0">
                <a:solidFill>
                  <a:schemeClr val="accent1">
                    <a:lumMod val="50000"/>
                  </a:schemeClr>
                </a:solidFill>
              </a:rPr>
              <a:t>프로젝트 사용 프로그램</a:t>
            </a:r>
            <a:endParaRPr lang="ko-KR" altLang="en-US" sz="2800" kern="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19BDD65-621A-432F-823F-B1D729D32905}"/>
              </a:ext>
            </a:extLst>
          </p:cNvPr>
          <p:cNvSpPr/>
          <p:nvPr/>
        </p:nvSpPr>
        <p:spPr>
          <a:xfrm>
            <a:off x="6091309" y="1110509"/>
            <a:ext cx="4678185" cy="23411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000" b="1" i="1" kern="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운영체제 </a:t>
            </a:r>
            <a:r>
              <a:rPr lang="en-US" altLang="ko-KR" sz="2000" b="1" i="1" kern="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: WINDOW, MAC</a:t>
            </a:r>
          </a:p>
          <a:p>
            <a:pPr latinLnBrk="0">
              <a:lnSpc>
                <a:spcPct val="150000"/>
              </a:lnSpc>
              <a:defRPr/>
            </a:pPr>
            <a:r>
              <a:rPr lang="ko-KR" altLang="en-US" sz="2000" b="1" i="1" kern="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자바버전 </a:t>
            </a:r>
            <a:r>
              <a:rPr lang="en-US" altLang="ko-KR" sz="2000" b="1" i="1" kern="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: JAVA 1.8.0_271</a:t>
            </a:r>
          </a:p>
          <a:p>
            <a:pPr latinLnBrk="0">
              <a:lnSpc>
                <a:spcPct val="150000"/>
              </a:lnSpc>
              <a:defRPr/>
            </a:pPr>
            <a:r>
              <a:rPr lang="en-US" altLang="ko-KR" sz="2000" b="1" i="1" kern="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DATABASE : ORACLE 11G DB</a:t>
            </a:r>
          </a:p>
          <a:p>
            <a:pPr latinLnBrk="0">
              <a:lnSpc>
                <a:spcPct val="150000"/>
              </a:lnSpc>
              <a:defRPr/>
            </a:pPr>
            <a:r>
              <a:rPr lang="ko-KR" altLang="en-US" sz="2000" b="1" i="1" kern="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프로그램 </a:t>
            </a:r>
            <a:r>
              <a:rPr lang="en-US" altLang="ko-KR" sz="2000" b="1" i="1" kern="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: </a:t>
            </a:r>
            <a:r>
              <a:rPr lang="ko-KR" altLang="en-US" sz="2000" b="1" i="1" kern="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이클립스</a:t>
            </a:r>
            <a:r>
              <a:rPr lang="en-US" altLang="ko-KR" sz="2000" b="1" i="1" kern="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, SQLDEVELOPER</a:t>
            </a:r>
          </a:p>
          <a:p>
            <a:pPr latinLnBrk="0">
              <a:lnSpc>
                <a:spcPct val="150000"/>
              </a:lnSpc>
              <a:defRPr/>
            </a:pPr>
            <a:r>
              <a:rPr lang="ko-KR" altLang="en-US" sz="2000" b="1" i="1" kern="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업로드 </a:t>
            </a:r>
            <a:r>
              <a:rPr lang="en-US" altLang="ko-KR" sz="2000" b="1" i="1" kern="0">
                <a:solidFill>
                  <a:schemeClr val="accent1">
                    <a:lumMod val="60000"/>
                    <a:lumOff val="40000"/>
                  </a:schemeClr>
                </a:solidFill>
              </a:rPr>
              <a:t>: GITHUB</a:t>
            </a:r>
            <a:endParaRPr lang="ko-KR" altLang="en-US" sz="2000" b="1" i="1" kern="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7C9855B-61F8-461C-B520-460EF1E21A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585" y="4180192"/>
            <a:ext cx="3675054" cy="86332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42AF5F6-AE6A-4784-AE6A-81A8168F73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6618" y="3585323"/>
            <a:ext cx="2857500" cy="16002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395FA54-EC2F-4B60-9705-46EA329A96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3238" y="3811752"/>
            <a:ext cx="2857500" cy="1600200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E34B1E80-6A31-46AF-BBC1-3B250C5C76B5}"/>
              </a:ext>
            </a:extLst>
          </p:cNvPr>
          <p:cNvSpPr/>
          <p:nvPr/>
        </p:nvSpPr>
        <p:spPr>
          <a:xfrm>
            <a:off x="1268155" y="11676"/>
            <a:ext cx="8550495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800" b="1" i="1" kern="0" dirty="0" err="1">
                <a:solidFill>
                  <a:srgbClr val="010B3C"/>
                </a:solidFill>
              </a:rPr>
              <a:t>Helini</a:t>
            </a:r>
            <a:r>
              <a:rPr lang="en-US" altLang="ko-KR" sz="2800" b="1" i="1" kern="0" dirty="0">
                <a:solidFill>
                  <a:srgbClr val="010B3C"/>
                </a:solidFill>
              </a:rPr>
              <a:t> (JSP </a:t>
            </a:r>
            <a:r>
              <a:rPr lang="ko-KR" altLang="en-US" sz="2800" b="1" i="1" kern="0" dirty="0">
                <a:solidFill>
                  <a:srgbClr val="010B3C"/>
                </a:solidFill>
              </a:rPr>
              <a:t>프로젝트</a:t>
            </a:r>
            <a:r>
              <a:rPr lang="en-US" altLang="ko-KR" sz="2800" b="1" i="1" kern="0" dirty="0">
                <a:solidFill>
                  <a:srgbClr val="010B3C"/>
                </a:solidFill>
              </a:rPr>
              <a:t>)</a:t>
            </a:r>
            <a:endParaRPr lang="ko-KR" altLang="en-US" sz="4800" kern="0" dirty="0">
              <a:solidFill>
                <a:srgbClr val="F1A197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77914" y="5034706"/>
            <a:ext cx="2895600" cy="158115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26113" y="5043512"/>
            <a:ext cx="2863600" cy="1581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5347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28">
            <a:extLst>
              <a:ext uri="{FF2B5EF4-FFF2-40B4-BE49-F238E27FC236}">
                <a16:creationId xmlns:a16="http://schemas.microsoft.com/office/drawing/2014/main" id="{51EE6BA4-7225-4362-8956-3D976EFD17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4468" y="1687729"/>
            <a:ext cx="3657602" cy="2589506"/>
          </a:xfrm>
          <a:prstGeom prst="rect">
            <a:avLst/>
          </a:prstGeom>
          <a:ln w="38100">
            <a:solidFill>
              <a:srgbClr val="0070C0"/>
            </a:solidFill>
          </a:ln>
        </p:spPr>
      </p:pic>
      <p:sp>
        <p:nvSpPr>
          <p:cNvPr id="9" name="직사각형 8"/>
          <p:cNvSpPr/>
          <p:nvPr/>
        </p:nvSpPr>
        <p:spPr>
          <a:xfrm>
            <a:off x="11699999" y="812800"/>
            <a:ext cx="123701" cy="6045200"/>
          </a:xfrm>
          <a:prstGeom prst="rect">
            <a:avLst/>
          </a:prstGeom>
          <a:solidFill>
            <a:schemeClr val="tx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-1" y="800100"/>
            <a:ext cx="11700000" cy="0"/>
          </a:xfrm>
          <a:prstGeom prst="line">
            <a:avLst/>
          </a:prstGeom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11699999" y="800100"/>
            <a:ext cx="0" cy="6060400"/>
          </a:xfrm>
          <a:prstGeom prst="line">
            <a:avLst/>
          </a:prstGeom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그룹 27"/>
          <p:cNvGrpSpPr/>
          <p:nvPr/>
        </p:nvGrpSpPr>
        <p:grpSpPr>
          <a:xfrm>
            <a:off x="261712" y="304251"/>
            <a:ext cx="727206" cy="993706"/>
            <a:chOff x="4842640" y="195358"/>
            <a:chExt cx="727206" cy="993706"/>
          </a:xfrm>
        </p:grpSpPr>
        <p:sp>
          <p:nvSpPr>
            <p:cNvPr id="15" name="타원 14"/>
            <p:cNvSpPr/>
            <p:nvPr/>
          </p:nvSpPr>
          <p:spPr>
            <a:xfrm rot="1059351">
              <a:off x="4842640" y="782664"/>
              <a:ext cx="571500" cy="406400"/>
            </a:xfrm>
            <a:prstGeom prst="ellipse">
              <a:avLst/>
            </a:prstGeom>
            <a:solidFill>
              <a:schemeClr val="tx1">
                <a:alpha val="5000"/>
              </a:scheme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사다리꼴 13"/>
            <p:cNvSpPr/>
            <p:nvPr/>
          </p:nvSpPr>
          <p:spPr>
            <a:xfrm rot="12198497">
              <a:off x="5115865" y="579464"/>
              <a:ext cx="173066" cy="406400"/>
            </a:xfrm>
            <a:prstGeom prst="trapezoid">
              <a:avLst>
                <a:gd name="adj" fmla="val 38322"/>
              </a:avLst>
            </a:prstGeom>
            <a:solidFill>
              <a:schemeClr val="bg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타원 9"/>
            <p:cNvSpPr/>
            <p:nvPr/>
          </p:nvSpPr>
          <p:spPr>
            <a:xfrm rot="1059351">
              <a:off x="4966408" y="410484"/>
              <a:ext cx="571500" cy="406400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자유형 26"/>
            <p:cNvSpPr/>
            <p:nvPr/>
          </p:nvSpPr>
          <p:spPr>
            <a:xfrm rot="1059351">
              <a:off x="5351102" y="484051"/>
              <a:ext cx="162028" cy="347064"/>
            </a:xfrm>
            <a:custGeom>
              <a:avLst/>
              <a:gdLst>
                <a:gd name="connsiteX0" fmla="*/ 0 w 162028"/>
                <a:gd name="connsiteY0" fmla="*/ 0 h 347064"/>
                <a:gd name="connsiteX1" fmla="*/ 36043 w 162028"/>
                <a:gd name="connsiteY1" fmla="*/ 13912 h 347064"/>
                <a:gd name="connsiteX2" fmla="*/ 162028 w 162028"/>
                <a:gd name="connsiteY2" fmla="*/ 182409 h 347064"/>
                <a:gd name="connsiteX3" fmla="*/ 78334 w 162028"/>
                <a:gd name="connsiteY3" fmla="*/ 326093 h 347064"/>
                <a:gd name="connsiteX4" fmla="*/ 34594 w 162028"/>
                <a:gd name="connsiteY4" fmla="*/ 347064 h 347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2028" h="347064">
                  <a:moveTo>
                    <a:pt x="0" y="0"/>
                  </a:moveTo>
                  <a:lnTo>
                    <a:pt x="36043" y="13912"/>
                  </a:lnTo>
                  <a:cubicBezTo>
                    <a:pt x="112054" y="50429"/>
                    <a:pt x="162028" y="112269"/>
                    <a:pt x="162028" y="182409"/>
                  </a:cubicBezTo>
                  <a:cubicBezTo>
                    <a:pt x="162028" y="238521"/>
                    <a:pt x="130044" y="289321"/>
                    <a:pt x="78334" y="326093"/>
                  </a:cubicBezTo>
                  <a:lnTo>
                    <a:pt x="34594" y="347064"/>
                  </a:lnTo>
                  <a:close/>
                </a:path>
              </a:pathLst>
            </a:custGeom>
            <a:solidFill>
              <a:schemeClr val="tx1">
                <a:alpha val="11000"/>
              </a:scheme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타원 10"/>
            <p:cNvSpPr/>
            <p:nvPr/>
          </p:nvSpPr>
          <p:spPr>
            <a:xfrm rot="551721">
              <a:off x="5089084" y="281560"/>
              <a:ext cx="452088" cy="355948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자유형 25"/>
            <p:cNvSpPr/>
            <p:nvPr/>
          </p:nvSpPr>
          <p:spPr>
            <a:xfrm rot="551721">
              <a:off x="5396260" y="331058"/>
              <a:ext cx="126676" cy="307987"/>
            </a:xfrm>
            <a:custGeom>
              <a:avLst/>
              <a:gdLst>
                <a:gd name="connsiteX0" fmla="*/ 14892 w 126676"/>
                <a:gd name="connsiteY0" fmla="*/ 0 h 307987"/>
                <a:gd name="connsiteX1" fmla="*/ 60469 w 126676"/>
                <a:gd name="connsiteY1" fmla="*/ 24195 h 307987"/>
                <a:gd name="connsiteX2" fmla="*/ 126676 w 126676"/>
                <a:gd name="connsiteY2" fmla="*/ 150041 h 307987"/>
                <a:gd name="connsiteX3" fmla="*/ 60469 w 126676"/>
                <a:gd name="connsiteY3" fmla="*/ 275888 h 307987"/>
                <a:gd name="connsiteX4" fmla="*/ 0 w 126676"/>
                <a:gd name="connsiteY4" fmla="*/ 307987 h 307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676" h="307987">
                  <a:moveTo>
                    <a:pt x="14892" y="0"/>
                  </a:moveTo>
                  <a:lnTo>
                    <a:pt x="60469" y="24195"/>
                  </a:lnTo>
                  <a:cubicBezTo>
                    <a:pt x="101375" y="56402"/>
                    <a:pt x="126676" y="100895"/>
                    <a:pt x="126676" y="150041"/>
                  </a:cubicBezTo>
                  <a:cubicBezTo>
                    <a:pt x="126676" y="199187"/>
                    <a:pt x="101375" y="243680"/>
                    <a:pt x="60469" y="275888"/>
                  </a:cubicBezTo>
                  <a:lnTo>
                    <a:pt x="0" y="307987"/>
                  </a:lnTo>
                  <a:close/>
                </a:path>
              </a:pathLst>
            </a:custGeom>
            <a:solidFill>
              <a:schemeClr val="tx1">
                <a:alpha val="24000"/>
              </a:scheme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타원 11"/>
            <p:cNvSpPr/>
            <p:nvPr/>
          </p:nvSpPr>
          <p:spPr>
            <a:xfrm rot="1082807">
              <a:off x="5117758" y="195358"/>
              <a:ext cx="452088" cy="355948"/>
            </a:xfrm>
            <a:prstGeom prst="ellipse">
              <a:avLst/>
            </a:prstGeom>
            <a:solidFill>
              <a:srgbClr val="FF8086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A0E9254-8CB2-4726-97D5-33BB8853AC13}"/>
              </a:ext>
            </a:extLst>
          </p:cNvPr>
          <p:cNvSpPr/>
          <p:nvPr/>
        </p:nvSpPr>
        <p:spPr>
          <a:xfrm>
            <a:off x="1141144" y="878730"/>
            <a:ext cx="3179698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800" b="1" i="1" kern="0" dirty="0">
                <a:solidFill>
                  <a:schemeClr val="accent1">
                    <a:lumMod val="50000"/>
                  </a:schemeClr>
                </a:solidFill>
              </a:rPr>
              <a:t>주변 헬스장 찾기</a:t>
            </a:r>
            <a:endParaRPr lang="ko-KR" altLang="en-US" sz="2800" kern="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E9A0228-12C8-4498-87EA-C18CEEB29E98}"/>
              </a:ext>
            </a:extLst>
          </p:cNvPr>
          <p:cNvSpPr/>
          <p:nvPr/>
        </p:nvSpPr>
        <p:spPr>
          <a:xfrm>
            <a:off x="1268155" y="11676"/>
            <a:ext cx="8550495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800" b="1" i="1" kern="0" dirty="0" err="1">
                <a:solidFill>
                  <a:srgbClr val="010B3C"/>
                </a:solidFill>
              </a:rPr>
              <a:t>Helini</a:t>
            </a:r>
            <a:r>
              <a:rPr lang="en-US" altLang="ko-KR" sz="2800" b="1" i="1" kern="0" dirty="0">
                <a:solidFill>
                  <a:srgbClr val="010B3C"/>
                </a:solidFill>
              </a:rPr>
              <a:t> (JSP </a:t>
            </a:r>
            <a:r>
              <a:rPr lang="ko-KR" altLang="en-US" sz="2800" b="1" i="1" kern="0" dirty="0">
                <a:solidFill>
                  <a:srgbClr val="010B3C"/>
                </a:solidFill>
              </a:rPr>
              <a:t>프로젝트</a:t>
            </a:r>
            <a:r>
              <a:rPr lang="en-US" altLang="ko-KR" sz="2800" b="1" i="1" kern="0" dirty="0">
                <a:solidFill>
                  <a:srgbClr val="010B3C"/>
                </a:solidFill>
              </a:rPr>
              <a:t>)</a:t>
            </a:r>
            <a:endParaRPr lang="ko-KR" altLang="en-US" sz="4800" kern="0" dirty="0">
              <a:solidFill>
                <a:srgbClr val="F1A197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23F5B9B-94AC-4248-96BF-F318FCA3CA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8155" y="1706155"/>
            <a:ext cx="3550320" cy="4758940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0FF01AB4-5B4B-499F-9AE0-434CDD2B4F4D}"/>
              </a:ext>
            </a:extLst>
          </p:cNvPr>
          <p:cNvSpPr/>
          <p:nvPr/>
        </p:nvSpPr>
        <p:spPr>
          <a:xfrm>
            <a:off x="6046076" y="4462468"/>
            <a:ext cx="5139893" cy="11289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400" b="1" i="1" kern="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JSTL</a:t>
            </a:r>
            <a:r>
              <a:rPr lang="ko-KR" altLang="en-US" sz="2400" b="1" i="1" kern="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의 사용으로 </a:t>
            </a:r>
            <a:r>
              <a:rPr lang="en-US" altLang="ko-KR" sz="2400" b="1" i="1" kern="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DB</a:t>
            </a:r>
            <a:r>
              <a:rPr lang="ko-KR" altLang="en-US" sz="2400" b="1" i="1" kern="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내 데이터</a:t>
            </a:r>
            <a:endParaRPr lang="en-US" altLang="ko-KR" sz="2400" b="1" i="1" kern="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pPr latinLnBrk="0">
              <a:lnSpc>
                <a:spcPct val="150000"/>
              </a:lnSpc>
              <a:defRPr/>
            </a:pPr>
            <a:r>
              <a:rPr lang="ko-KR" altLang="en-US" sz="2400" b="1" i="1" kern="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자동 </a:t>
            </a:r>
            <a:r>
              <a:rPr lang="ko-KR" altLang="en-US" sz="2400" b="1" i="1" kern="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입력후</a:t>
            </a:r>
            <a:r>
              <a:rPr lang="ko-KR" altLang="en-US" sz="2400" b="1" i="1" kern="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마커로 출력</a:t>
            </a:r>
            <a:endParaRPr lang="en-US" altLang="ko-KR" sz="2400" b="1" i="1" kern="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CA7A7E7-F1FB-4CDE-99DB-C05FF3AAE744}"/>
              </a:ext>
            </a:extLst>
          </p:cNvPr>
          <p:cNvSpPr/>
          <p:nvPr/>
        </p:nvSpPr>
        <p:spPr>
          <a:xfrm>
            <a:off x="1606609" y="2247544"/>
            <a:ext cx="2956845" cy="1469877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82D6A3A-0BFA-47F2-8A3F-3DFF626786DC}"/>
              </a:ext>
            </a:extLst>
          </p:cNvPr>
          <p:cNvSpPr txBox="1"/>
          <p:nvPr/>
        </p:nvSpPr>
        <p:spPr>
          <a:xfrm>
            <a:off x="8620453" y="3234049"/>
            <a:ext cx="9712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마커 표시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AB5F41EF-99DD-4074-802D-7D42A0BFBB94}"/>
              </a:ext>
            </a:extLst>
          </p:cNvPr>
          <p:cNvSpPr/>
          <p:nvPr/>
        </p:nvSpPr>
        <p:spPr>
          <a:xfrm>
            <a:off x="6352845" y="1754276"/>
            <a:ext cx="3472687" cy="2507136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E3BC7DA2-87D1-43E3-8DFF-BC8B4C9CDF07}"/>
              </a:ext>
            </a:extLst>
          </p:cNvPr>
          <p:cNvSpPr/>
          <p:nvPr/>
        </p:nvSpPr>
        <p:spPr>
          <a:xfrm>
            <a:off x="2984625" y="2826256"/>
            <a:ext cx="223145" cy="23326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직사각형 22"/>
          <p:cNvSpPr/>
          <p:nvPr/>
        </p:nvSpPr>
        <p:spPr>
          <a:xfrm>
            <a:off x="1268155" y="1759307"/>
            <a:ext cx="3550320" cy="477729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/>
                </a:solidFill>
              </a:ln>
              <a:noFill/>
            </a:endParaRPr>
          </a:p>
        </p:txBody>
      </p:sp>
      <p:cxnSp>
        <p:nvCxnSpPr>
          <p:cNvPr id="25" name="직선 연결선 24"/>
          <p:cNvCxnSpPr/>
          <p:nvPr/>
        </p:nvCxnSpPr>
        <p:spPr>
          <a:xfrm flipH="1">
            <a:off x="5770224" y="956406"/>
            <a:ext cx="49274" cy="5558214"/>
          </a:xfrm>
          <a:prstGeom prst="line">
            <a:avLst/>
          </a:prstGeom>
          <a:ln w="317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EB4993C-793A-44FF-882F-86C9D71EB7F7}"/>
              </a:ext>
            </a:extLst>
          </p:cNvPr>
          <p:cNvSpPr/>
          <p:nvPr/>
        </p:nvSpPr>
        <p:spPr>
          <a:xfrm>
            <a:off x="6058765" y="777629"/>
            <a:ext cx="4773309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800" b="1" i="1" kern="0" dirty="0">
                <a:solidFill>
                  <a:schemeClr val="accent1">
                    <a:lumMod val="50000"/>
                  </a:schemeClr>
                </a:solidFill>
              </a:rPr>
              <a:t>자바 소스</a:t>
            </a:r>
            <a:r>
              <a:rPr lang="en-US" altLang="ko-KR" sz="2800" b="1" i="1" kern="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ko-KR" b="1" i="1" kern="0" dirty="0">
                <a:solidFill>
                  <a:schemeClr val="accent1">
                    <a:lumMod val="50000"/>
                  </a:schemeClr>
                </a:solidFill>
              </a:rPr>
              <a:t>(</a:t>
            </a:r>
            <a:r>
              <a:rPr lang="en-US" altLang="ko-KR" b="1" i="1" kern="0" dirty="0" err="1">
                <a:solidFill>
                  <a:schemeClr val="accent1">
                    <a:lumMod val="50000"/>
                  </a:schemeClr>
                </a:solidFill>
              </a:rPr>
              <a:t>Jsp</a:t>
            </a:r>
            <a:r>
              <a:rPr lang="en-US" altLang="ko-KR" b="1" i="1" kern="0" dirty="0">
                <a:solidFill>
                  <a:schemeClr val="accent1">
                    <a:lumMod val="50000"/>
                  </a:schemeClr>
                </a:solidFill>
              </a:rPr>
              <a:t>)</a:t>
            </a:r>
            <a:endParaRPr lang="ko-KR" altLang="en-US" sz="2000" kern="0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85726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11699999" y="812800"/>
            <a:ext cx="123701" cy="6045200"/>
          </a:xfrm>
          <a:prstGeom prst="rect">
            <a:avLst/>
          </a:prstGeom>
          <a:solidFill>
            <a:schemeClr val="tx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-1" y="800100"/>
            <a:ext cx="11700000" cy="0"/>
          </a:xfrm>
          <a:prstGeom prst="line">
            <a:avLst/>
          </a:prstGeom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11699999" y="800100"/>
            <a:ext cx="0" cy="6060400"/>
          </a:xfrm>
          <a:prstGeom prst="line">
            <a:avLst/>
          </a:prstGeom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그룹 27"/>
          <p:cNvGrpSpPr/>
          <p:nvPr/>
        </p:nvGrpSpPr>
        <p:grpSpPr>
          <a:xfrm>
            <a:off x="261712" y="304251"/>
            <a:ext cx="727206" cy="993706"/>
            <a:chOff x="4842640" y="195358"/>
            <a:chExt cx="727206" cy="993706"/>
          </a:xfrm>
        </p:grpSpPr>
        <p:sp>
          <p:nvSpPr>
            <p:cNvPr id="15" name="타원 14"/>
            <p:cNvSpPr/>
            <p:nvPr/>
          </p:nvSpPr>
          <p:spPr>
            <a:xfrm rot="1059351">
              <a:off x="4842640" y="782664"/>
              <a:ext cx="571500" cy="406400"/>
            </a:xfrm>
            <a:prstGeom prst="ellipse">
              <a:avLst/>
            </a:prstGeom>
            <a:solidFill>
              <a:schemeClr val="tx1">
                <a:alpha val="5000"/>
              </a:scheme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사다리꼴 13"/>
            <p:cNvSpPr/>
            <p:nvPr/>
          </p:nvSpPr>
          <p:spPr>
            <a:xfrm rot="12198497">
              <a:off x="5115865" y="579464"/>
              <a:ext cx="173066" cy="406400"/>
            </a:xfrm>
            <a:prstGeom prst="trapezoid">
              <a:avLst>
                <a:gd name="adj" fmla="val 38322"/>
              </a:avLst>
            </a:prstGeom>
            <a:solidFill>
              <a:schemeClr val="bg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타원 9"/>
            <p:cNvSpPr/>
            <p:nvPr/>
          </p:nvSpPr>
          <p:spPr>
            <a:xfrm rot="1059351">
              <a:off x="4966408" y="410484"/>
              <a:ext cx="571500" cy="406400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자유형 26"/>
            <p:cNvSpPr/>
            <p:nvPr/>
          </p:nvSpPr>
          <p:spPr>
            <a:xfrm rot="1059351">
              <a:off x="5351102" y="484051"/>
              <a:ext cx="162028" cy="347064"/>
            </a:xfrm>
            <a:custGeom>
              <a:avLst/>
              <a:gdLst>
                <a:gd name="connsiteX0" fmla="*/ 0 w 162028"/>
                <a:gd name="connsiteY0" fmla="*/ 0 h 347064"/>
                <a:gd name="connsiteX1" fmla="*/ 36043 w 162028"/>
                <a:gd name="connsiteY1" fmla="*/ 13912 h 347064"/>
                <a:gd name="connsiteX2" fmla="*/ 162028 w 162028"/>
                <a:gd name="connsiteY2" fmla="*/ 182409 h 347064"/>
                <a:gd name="connsiteX3" fmla="*/ 78334 w 162028"/>
                <a:gd name="connsiteY3" fmla="*/ 326093 h 347064"/>
                <a:gd name="connsiteX4" fmla="*/ 34594 w 162028"/>
                <a:gd name="connsiteY4" fmla="*/ 347064 h 347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2028" h="347064">
                  <a:moveTo>
                    <a:pt x="0" y="0"/>
                  </a:moveTo>
                  <a:lnTo>
                    <a:pt x="36043" y="13912"/>
                  </a:lnTo>
                  <a:cubicBezTo>
                    <a:pt x="112054" y="50429"/>
                    <a:pt x="162028" y="112269"/>
                    <a:pt x="162028" y="182409"/>
                  </a:cubicBezTo>
                  <a:cubicBezTo>
                    <a:pt x="162028" y="238521"/>
                    <a:pt x="130044" y="289321"/>
                    <a:pt x="78334" y="326093"/>
                  </a:cubicBezTo>
                  <a:lnTo>
                    <a:pt x="34594" y="347064"/>
                  </a:lnTo>
                  <a:close/>
                </a:path>
              </a:pathLst>
            </a:custGeom>
            <a:solidFill>
              <a:schemeClr val="tx1">
                <a:alpha val="11000"/>
              </a:scheme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타원 10"/>
            <p:cNvSpPr/>
            <p:nvPr/>
          </p:nvSpPr>
          <p:spPr>
            <a:xfrm rot="551721">
              <a:off x="5089084" y="281560"/>
              <a:ext cx="452088" cy="355948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자유형 25"/>
            <p:cNvSpPr/>
            <p:nvPr/>
          </p:nvSpPr>
          <p:spPr>
            <a:xfrm rot="551721">
              <a:off x="5396260" y="331058"/>
              <a:ext cx="126676" cy="307987"/>
            </a:xfrm>
            <a:custGeom>
              <a:avLst/>
              <a:gdLst>
                <a:gd name="connsiteX0" fmla="*/ 14892 w 126676"/>
                <a:gd name="connsiteY0" fmla="*/ 0 h 307987"/>
                <a:gd name="connsiteX1" fmla="*/ 60469 w 126676"/>
                <a:gd name="connsiteY1" fmla="*/ 24195 h 307987"/>
                <a:gd name="connsiteX2" fmla="*/ 126676 w 126676"/>
                <a:gd name="connsiteY2" fmla="*/ 150041 h 307987"/>
                <a:gd name="connsiteX3" fmla="*/ 60469 w 126676"/>
                <a:gd name="connsiteY3" fmla="*/ 275888 h 307987"/>
                <a:gd name="connsiteX4" fmla="*/ 0 w 126676"/>
                <a:gd name="connsiteY4" fmla="*/ 307987 h 307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676" h="307987">
                  <a:moveTo>
                    <a:pt x="14892" y="0"/>
                  </a:moveTo>
                  <a:lnTo>
                    <a:pt x="60469" y="24195"/>
                  </a:lnTo>
                  <a:cubicBezTo>
                    <a:pt x="101375" y="56402"/>
                    <a:pt x="126676" y="100895"/>
                    <a:pt x="126676" y="150041"/>
                  </a:cubicBezTo>
                  <a:cubicBezTo>
                    <a:pt x="126676" y="199187"/>
                    <a:pt x="101375" y="243680"/>
                    <a:pt x="60469" y="275888"/>
                  </a:cubicBezTo>
                  <a:lnTo>
                    <a:pt x="0" y="307987"/>
                  </a:lnTo>
                  <a:close/>
                </a:path>
              </a:pathLst>
            </a:custGeom>
            <a:solidFill>
              <a:schemeClr val="tx1">
                <a:alpha val="24000"/>
              </a:scheme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타원 11"/>
            <p:cNvSpPr/>
            <p:nvPr/>
          </p:nvSpPr>
          <p:spPr>
            <a:xfrm rot="1082807">
              <a:off x="5117758" y="195358"/>
              <a:ext cx="452088" cy="355948"/>
            </a:xfrm>
            <a:prstGeom prst="ellipse">
              <a:avLst/>
            </a:prstGeom>
            <a:solidFill>
              <a:srgbClr val="FF8086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A0E9254-8CB2-4726-97D5-33BB8853AC13}"/>
              </a:ext>
            </a:extLst>
          </p:cNvPr>
          <p:cNvSpPr/>
          <p:nvPr/>
        </p:nvSpPr>
        <p:spPr>
          <a:xfrm>
            <a:off x="1141144" y="878730"/>
            <a:ext cx="3179698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800" b="1" i="1" kern="0" dirty="0">
                <a:solidFill>
                  <a:schemeClr val="accent1">
                    <a:lumMod val="50000"/>
                  </a:schemeClr>
                </a:solidFill>
              </a:rPr>
              <a:t>주변 헬스장 찾기</a:t>
            </a:r>
            <a:endParaRPr lang="ko-KR" altLang="en-US" sz="2800" kern="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E9A0228-12C8-4498-87EA-C18CEEB29E98}"/>
              </a:ext>
            </a:extLst>
          </p:cNvPr>
          <p:cNvSpPr/>
          <p:nvPr/>
        </p:nvSpPr>
        <p:spPr>
          <a:xfrm>
            <a:off x="1268155" y="11676"/>
            <a:ext cx="8550495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800" b="1" i="1" kern="0" dirty="0" err="1">
                <a:solidFill>
                  <a:srgbClr val="010B3C"/>
                </a:solidFill>
              </a:rPr>
              <a:t>Helini</a:t>
            </a:r>
            <a:r>
              <a:rPr lang="en-US" altLang="ko-KR" sz="2800" b="1" i="1" kern="0" dirty="0">
                <a:solidFill>
                  <a:srgbClr val="010B3C"/>
                </a:solidFill>
              </a:rPr>
              <a:t> (JSP </a:t>
            </a:r>
            <a:r>
              <a:rPr lang="ko-KR" altLang="en-US" sz="2800" b="1" i="1" kern="0" dirty="0">
                <a:solidFill>
                  <a:srgbClr val="010B3C"/>
                </a:solidFill>
              </a:rPr>
              <a:t>프로젝트</a:t>
            </a:r>
            <a:r>
              <a:rPr lang="en-US" altLang="ko-KR" sz="2800" b="1" i="1" kern="0" dirty="0">
                <a:solidFill>
                  <a:srgbClr val="010B3C"/>
                </a:solidFill>
              </a:rPr>
              <a:t>)</a:t>
            </a:r>
            <a:endParaRPr lang="ko-KR" altLang="en-US" sz="4800" kern="0" dirty="0">
              <a:solidFill>
                <a:srgbClr val="F1A197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23F5B9B-94AC-4248-96BF-F318FCA3CA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8155" y="1699011"/>
            <a:ext cx="3550320" cy="4758940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0FF01AB4-5B4B-499F-9AE0-434CDD2B4F4D}"/>
              </a:ext>
            </a:extLst>
          </p:cNvPr>
          <p:cNvSpPr/>
          <p:nvPr/>
        </p:nvSpPr>
        <p:spPr>
          <a:xfrm>
            <a:off x="6058766" y="4148544"/>
            <a:ext cx="5139893" cy="16829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400" b="1" i="1" kern="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데이터베이스에 입력된 값을</a:t>
            </a:r>
            <a:endParaRPr lang="en-US" altLang="ko-KR" sz="2400" b="1" i="1" kern="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pPr latinLnBrk="0">
              <a:lnSpc>
                <a:spcPct val="150000"/>
              </a:lnSpc>
              <a:defRPr/>
            </a:pPr>
            <a:r>
              <a:rPr lang="en-US" altLang="ko-KR" sz="2400" b="1" i="1" kern="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CONTROLLER , DAO, VO</a:t>
            </a:r>
            <a:r>
              <a:rPr lang="ko-KR" altLang="en-US" sz="2400" b="1" i="1" kern="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를 </a:t>
            </a:r>
            <a:endParaRPr lang="en-US" altLang="ko-KR" sz="2400" b="1" i="1" kern="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pPr latinLnBrk="0">
              <a:lnSpc>
                <a:spcPct val="150000"/>
              </a:lnSpc>
              <a:defRPr/>
            </a:pPr>
            <a:r>
              <a:rPr lang="ko-KR" altLang="en-US" sz="2400" b="1" i="1" kern="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거쳐 </a:t>
            </a:r>
            <a:r>
              <a:rPr lang="en-US" altLang="ko-KR" sz="2400" b="1" i="1" kern="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JSTL</a:t>
            </a:r>
            <a:r>
              <a:rPr lang="ko-KR" altLang="en-US" sz="2400" b="1" i="1" kern="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로 값을 출력</a:t>
            </a:r>
            <a:endParaRPr lang="en-US" altLang="ko-KR" sz="2400" b="1" i="1" kern="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CA7A7E7-F1FB-4CDE-99DB-C05FF3AAE744}"/>
              </a:ext>
            </a:extLst>
          </p:cNvPr>
          <p:cNvSpPr/>
          <p:nvPr/>
        </p:nvSpPr>
        <p:spPr>
          <a:xfrm>
            <a:off x="1623060" y="3802380"/>
            <a:ext cx="2933700" cy="2545080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D4AF42AF-CA1A-4B88-9CB6-3DB06F0A66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3328" y="1562400"/>
            <a:ext cx="4481446" cy="2425154"/>
          </a:xfrm>
          <a:prstGeom prst="rect">
            <a:avLst/>
          </a:prstGeom>
          <a:ln w="38100">
            <a:solidFill>
              <a:srgbClr val="0070C0"/>
            </a:solidFill>
          </a:ln>
        </p:spPr>
      </p:pic>
      <p:sp>
        <p:nvSpPr>
          <p:cNvPr id="20" name="직사각형 19"/>
          <p:cNvSpPr/>
          <p:nvPr/>
        </p:nvSpPr>
        <p:spPr>
          <a:xfrm>
            <a:off x="1268155" y="1759307"/>
            <a:ext cx="3550320" cy="477729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/>
                </a:solidFill>
              </a:ln>
              <a:noFill/>
            </a:endParaRPr>
          </a:p>
        </p:txBody>
      </p:sp>
      <p:cxnSp>
        <p:nvCxnSpPr>
          <p:cNvPr id="23" name="직선 연결선 22"/>
          <p:cNvCxnSpPr/>
          <p:nvPr/>
        </p:nvCxnSpPr>
        <p:spPr>
          <a:xfrm flipH="1">
            <a:off x="5770224" y="956406"/>
            <a:ext cx="49274" cy="5558214"/>
          </a:xfrm>
          <a:prstGeom prst="line">
            <a:avLst/>
          </a:prstGeom>
          <a:ln w="317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94DF126-03A9-4DF7-8420-22BB022557A4}"/>
              </a:ext>
            </a:extLst>
          </p:cNvPr>
          <p:cNvSpPr/>
          <p:nvPr/>
        </p:nvSpPr>
        <p:spPr>
          <a:xfrm>
            <a:off x="6058765" y="777629"/>
            <a:ext cx="4773309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800" b="1" i="1" kern="0" dirty="0">
                <a:solidFill>
                  <a:schemeClr val="accent1">
                    <a:lumMod val="50000"/>
                  </a:schemeClr>
                </a:solidFill>
              </a:rPr>
              <a:t>자바 소스</a:t>
            </a:r>
            <a:r>
              <a:rPr lang="en-US" altLang="ko-KR" sz="2800" b="1" i="1" kern="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ko-KR" b="1" i="1" kern="0" dirty="0">
                <a:solidFill>
                  <a:schemeClr val="accent1">
                    <a:lumMod val="50000"/>
                  </a:schemeClr>
                </a:solidFill>
              </a:rPr>
              <a:t>(</a:t>
            </a:r>
            <a:r>
              <a:rPr lang="en-US" altLang="ko-KR" b="1" i="1" kern="0" dirty="0" err="1">
                <a:solidFill>
                  <a:schemeClr val="accent1">
                    <a:lumMod val="50000"/>
                  </a:schemeClr>
                </a:solidFill>
              </a:rPr>
              <a:t>Jsp</a:t>
            </a:r>
            <a:r>
              <a:rPr lang="en-US" altLang="ko-KR" b="1" i="1" kern="0" dirty="0">
                <a:solidFill>
                  <a:schemeClr val="accent1">
                    <a:lumMod val="50000"/>
                  </a:schemeClr>
                </a:solidFill>
              </a:rPr>
              <a:t>)</a:t>
            </a:r>
            <a:endParaRPr lang="ko-KR" altLang="en-US" sz="2000" kern="0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07912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>
            <a:extLst>
              <a:ext uri="{FF2B5EF4-FFF2-40B4-BE49-F238E27FC236}">
                <a16:creationId xmlns:a16="http://schemas.microsoft.com/office/drawing/2014/main" id="{8DDF0685-61E4-46EF-A8B9-4AD5FDABFB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8155" y="1699011"/>
            <a:ext cx="3550320" cy="4758940"/>
          </a:xfrm>
          <a:prstGeom prst="rect">
            <a:avLst/>
          </a:prstGeom>
          <a:ln w="38100">
            <a:noFill/>
          </a:ln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6C1846D1-0AB3-42C3-AE98-CC35A407BD90}"/>
              </a:ext>
            </a:extLst>
          </p:cNvPr>
          <p:cNvSpPr/>
          <p:nvPr/>
        </p:nvSpPr>
        <p:spPr>
          <a:xfrm>
            <a:off x="1141144" y="4899660"/>
            <a:ext cx="4032836" cy="16687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1699999" y="812800"/>
            <a:ext cx="123701" cy="6045200"/>
          </a:xfrm>
          <a:prstGeom prst="rect">
            <a:avLst/>
          </a:prstGeom>
          <a:solidFill>
            <a:schemeClr val="tx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-1" y="800100"/>
            <a:ext cx="11700000" cy="0"/>
          </a:xfrm>
          <a:prstGeom prst="line">
            <a:avLst/>
          </a:prstGeom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11699999" y="800100"/>
            <a:ext cx="0" cy="6060400"/>
          </a:xfrm>
          <a:prstGeom prst="line">
            <a:avLst/>
          </a:prstGeom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그룹 27"/>
          <p:cNvGrpSpPr/>
          <p:nvPr/>
        </p:nvGrpSpPr>
        <p:grpSpPr>
          <a:xfrm>
            <a:off x="261712" y="304251"/>
            <a:ext cx="727206" cy="993706"/>
            <a:chOff x="4842640" y="195358"/>
            <a:chExt cx="727206" cy="993706"/>
          </a:xfrm>
        </p:grpSpPr>
        <p:sp>
          <p:nvSpPr>
            <p:cNvPr id="15" name="타원 14"/>
            <p:cNvSpPr/>
            <p:nvPr/>
          </p:nvSpPr>
          <p:spPr>
            <a:xfrm rot="1059351">
              <a:off x="4842640" y="782664"/>
              <a:ext cx="571500" cy="406400"/>
            </a:xfrm>
            <a:prstGeom prst="ellipse">
              <a:avLst/>
            </a:prstGeom>
            <a:solidFill>
              <a:schemeClr val="tx1">
                <a:alpha val="5000"/>
              </a:scheme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사다리꼴 13"/>
            <p:cNvSpPr/>
            <p:nvPr/>
          </p:nvSpPr>
          <p:spPr>
            <a:xfrm rot="12198497">
              <a:off x="5115865" y="579464"/>
              <a:ext cx="173066" cy="406400"/>
            </a:xfrm>
            <a:prstGeom prst="trapezoid">
              <a:avLst>
                <a:gd name="adj" fmla="val 38322"/>
              </a:avLst>
            </a:prstGeom>
            <a:solidFill>
              <a:schemeClr val="bg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타원 9"/>
            <p:cNvSpPr/>
            <p:nvPr/>
          </p:nvSpPr>
          <p:spPr>
            <a:xfrm rot="1059351">
              <a:off x="4966408" y="410484"/>
              <a:ext cx="571500" cy="406400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자유형 26"/>
            <p:cNvSpPr/>
            <p:nvPr/>
          </p:nvSpPr>
          <p:spPr>
            <a:xfrm rot="1059351">
              <a:off x="5351102" y="484051"/>
              <a:ext cx="162028" cy="347064"/>
            </a:xfrm>
            <a:custGeom>
              <a:avLst/>
              <a:gdLst>
                <a:gd name="connsiteX0" fmla="*/ 0 w 162028"/>
                <a:gd name="connsiteY0" fmla="*/ 0 h 347064"/>
                <a:gd name="connsiteX1" fmla="*/ 36043 w 162028"/>
                <a:gd name="connsiteY1" fmla="*/ 13912 h 347064"/>
                <a:gd name="connsiteX2" fmla="*/ 162028 w 162028"/>
                <a:gd name="connsiteY2" fmla="*/ 182409 h 347064"/>
                <a:gd name="connsiteX3" fmla="*/ 78334 w 162028"/>
                <a:gd name="connsiteY3" fmla="*/ 326093 h 347064"/>
                <a:gd name="connsiteX4" fmla="*/ 34594 w 162028"/>
                <a:gd name="connsiteY4" fmla="*/ 347064 h 347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2028" h="347064">
                  <a:moveTo>
                    <a:pt x="0" y="0"/>
                  </a:moveTo>
                  <a:lnTo>
                    <a:pt x="36043" y="13912"/>
                  </a:lnTo>
                  <a:cubicBezTo>
                    <a:pt x="112054" y="50429"/>
                    <a:pt x="162028" y="112269"/>
                    <a:pt x="162028" y="182409"/>
                  </a:cubicBezTo>
                  <a:cubicBezTo>
                    <a:pt x="162028" y="238521"/>
                    <a:pt x="130044" y="289321"/>
                    <a:pt x="78334" y="326093"/>
                  </a:cubicBezTo>
                  <a:lnTo>
                    <a:pt x="34594" y="347064"/>
                  </a:lnTo>
                  <a:close/>
                </a:path>
              </a:pathLst>
            </a:custGeom>
            <a:solidFill>
              <a:schemeClr val="tx1">
                <a:alpha val="11000"/>
              </a:scheme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타원 10"/>
            <p:cNvSpPr/>
            <p:nvPr/>
          </p:nvSpPr>
          <p:spPr>
            <a:xfrm rot="551721">
              <a:off x="5089084" y="281560"/>
              <a:ext cx="452088" cy="355948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자유형 25"/>
            <p:cNvSpPr/>
            <p:nvPr/>
          </p:nvSpPr>
          <p:spPr>
            <a:xfrm rot="551721">
              <a:off x="5396260" y="331058"/>
              <a:ext cx="126676" cy="307987"/>
            </a:xfrm>
            <a:custGeom>
              <a:avLst/>
              <a:gdLst>
                <a:gd name="connsiteX0" fmla="*/ 14892 w 126676"/>
                <a:gd name="connsiteY0" fmla="*/ 0 h 307987"/>
                <a:gd name="connsiteX1" fmla="*/ 60469 w 126676"/>
                <a:gd name="connsiteY1" fmla="*/ 24195 h 307987"/>
                <a:gd name="connsiteX2" fmla="*/ 126676 w 126676"/>
                <a:gd name="connsiteY2" fmla="*/ 150041 h 307987"/>
                <a:gd name="connsiteX3" fmla="*/ 60469 w 126676"/>
                <a:gd name="connsiteY3" fmla="*/ 275888 h 307987"/>
                <a:gd name="connsiteX4" fmla="*/ 0 w 126676"/>
                <a:gd name="connsiteY4" fmla="*/ 307987 h 307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676" h="307987">
                  <a:moveTo>
                    <a:pt x="14892" y="0"/>
                  </a:moveTo>
                  <a:lnTo>
                    <a:pt x="60469" y="24195"/>
                  </a:lnTo>
                  <a:cubicBezTo>
                    <a:pt x="101375" y="56402"/>
                    <a:pt x="126676" y="100895"/>
                    <a:pt x="126676" y="150041"/>
                  </a:cubicBezTo>
                  <a:cubicBezTo>
                    <a:pt x="126676" y="199187"/>
                    <a:pt x="101375" y="243680"/>
                    <a:pt x="60469" y="275888"/>
                  </a:cubicBezTo>
                  <a:lnTo>
                    <a:pt x="0" y="307987"/>
                  </a:lnTo>
                  <a:close/>
                </a:path>
              </a:pathLst>
            </a:custGeom>
            <a:solidFill>
              <a:schemeClr val="tx1">
                <a:alpha val="24000"/>
              </a:scheme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타원 11"/>
            <p:cNvSpPr/>
            <p:nvPr/>
          </p:nvSpPr>
          <p:spPr>
            <a:xfrm rot="1082807">
              <a:off x="5117758" y="195358"/>
              <a:ext cx="452088" cy="355948"/>
            </a:xfrm>
            <a:prstGeom prst="ellipse">
              <a:avLst/>
            </a:prstGeom>
            <a:solidFill>
              <a:srgbClr val="FF8086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A0E9254-8CB2-4726-97D5-33BB8853AC13}"/>
              </a:ext>
            </a:extLst>
          </p:cNvPr>
          <p:cNvSpPr/>
          <p:nvPr/>
        </p:nvSpPr>
        <p:spPr>
          <a:xfrm>
            <a:off x="1141144" y="878730"/>
            <a:ext cx="3179698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800" b="1" i="1" kern="0" dirty="0">
                <a:solidFill>
                  <a:schemeClr val="accent1">
                    <a:lumMod val="50000"/>
                  </a:schemeClr>
                </a:solidFill>
              </a:rPr>
              <a:t>주변 헬스장 찾기</a:t>
            </a:r>
            <a:endParaRPr lang="ko-KR" altLang="en-US" sz="2800" kern="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E9A0228-12C8-4498-87EA-C18CEEB29E98}"/>
              </a:ext>
            </a:extLst>
          </p:cNvPr>
          <p:cNvSpPr/>
          <p:nvPr/>
        </p:nvSpPr>
        <p:spPr>
          <a:xfrm>
            <a:off x="1268155" y="11676"/>
            <a:ext cx="8550495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800" b="1" i="1" kern="0" dirty="0" err="1">
                <a:solidFill>
                  <a:srgbClr val="010B3C"/>
                </a:solidFill>
              </a:rPr>
              <a:t>Helini</a:t>
            </a:r>
            <a:r>
              <a:rPr lang="en-US" altLang="ko-KR" sz="2800" b="1" i="1" kern="0" dirty="0">
                <a:solidFill>
                  <a:srgbClr val="010B3C"/>
                </a:solidFill>
              </a:rPr>
              <a:t> (JSP </a:t>
            </a:r>
            <a:r>
              <a:rPr lang="ko-KR" altLang="en-US" sz="2800" b="1" i="1" kern="0" dirty="0">
                <a:solidFill>
                  <a:srgbClr val="010B3C"/>
                </a:solidFill>
              </a:rPr>
              <a:t>프로젝트</a:t>
            </a:r>
            <a:r>
              <a:rPr lang="en-US" altLang="ko-KR" sz="2800" b="1" i="1" kern="0" dirty="0">
                <a:solidFill>
                  <a:srgbClr val="010B3C"/>
                </a:solidFill>
              </a:rPr>
              <a:t>)</a:t>
            </a:r>
            <a:endParaRPr lang="ko-KR" altLang="en-US" sz="4800" kern="0" dirty="0">
              <a:solidFill>
                <a:srgbClr val="F1A197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FF01AB4-5B4B-499F-9AE0-434CDD2B4F4D}"/>
              </a:ext>
            </a:extLst>
          </p:cNvPr>
          <p:cNvSpPr/>
          <p:nvPr/>
        </p:nvSpPr>
        <p:spPr>
          <a:xfrm>
            <a:off x="6028053" y="5135905"/>
            <a:ext cx="5139893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400" b="1" i="1" kern="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jQuery</a:t>
            </a:r>
            <a:r>
              <a:rPr lang="ko-KR" altLang="en-US" sz="2400" b="1" i="1" kern="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문</a:t>
            </a:r>
            <a:r>
              <a:rPr lang="en-US" altLang="ko-KR" sz="2400" b="1" i="1" kern="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ko-KR" altLang="en-US" sz="2400" b="1" i="1" kern="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사용으로 검색기능 구현</a:t>
            </a:r>
            <a:endParaRPr lang="en-US" altLang="ko-KR" sz="2400" b="1" i="1" kern="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B8FCA7E-9F38-4FBE-B04D-169D9C7B87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2088" y="2118490"/>
            <a:ext cx="3169452" cy="288785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ECA7A7E7-F1FB-4CDE-99DB-C05FF3AAE744}"/>
              </a:ext>
            </a:extLst>
          </p:cNvPr>
          <p:cNvSpPr/>
          <p:nvPr/>
        </p:nvSpPr>
        <p:spPr>
          <a:xfrm>
            <a:off x="1623060" y="3802380"/>
            <a:ext cx="2933700" cy="1097280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60C2A610-AADD-4E60-A659-D24CC7504F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8053" y="1607481"/>
            <a:ext cx="5227320" cy="556456"/>
          </a:xfrm>
          <a:prstGeom prst="rect">
            <a:avLst/>
          </a:prstGeom>
          <a:ln w="38100">
            <a:solidFill>
              <a:srgbClr val="0070C0"/>
            </a:solidFill>
          </a:ln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3FDF948E-95E6-470F-806E-93A3E1BAC9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28053" y="2293671"/>
            <a:ext cx="3126486" cy="2176206"/>
          </a:xfrm>
          <a:prstGeom prst="rect">
            <a:avLst/>
          </a:prstGeom>
          <a:ln w="38100">
            <a:solidFill>
              <a:srgbClr val="0070C0"/>
            </a:solidFill>
          </a:ln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EA7A4146-8D85-4E7A-B602-E6E9C4B55B4F}"/>
              </a:ext>
            </a:extLst>
          </p:cNvPr>
          <p:cNvSpPr/>
          <p:nvPr/>
        </p:nvSpPr>
        <p:spPr>
          <a:xfrm>
            <a:off x="812727" y="5121894"/>
            <a:ext cx="4689670" cy="7833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1600" b="1" i="1" kern="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ex) </a:t>
            </a:r>
            <a:r>
              <a:rPr lang="ko-KR" altLang="en-US" sz="1600" b="1" i="1" kern="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동래 </a:t>
            </a:r>
            <a:r>
              <a:rPr lang="ko-KR" altLang="en-US" sz="1600" b="1" i="1" kern="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검색시</a:t>
            </a:r>
            <a:r>
              <a:rPr lang="ko-KR" altLang="en-US" sz="1600" b="1" i="1" kern="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동래구 지역 헬스장 데이터 값만 </a:t>
            </a:r>
            <a:r>
              <a:rPr lang="ko-KR" altLang="en-US" sz="1600" b="1" i="1" kern="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출력후</a:t>
            </a:r>
            <a:r>
              <a:rPr lang="ko-KR" altLang="en-US" sz="1600" b="1" i="1" kern="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그 값을 바탕으로 마커를 출력</a:t>
            </a:r>
            <a:endParaRPr lang="en-US" altLang="ko-KR" sz="1600" b="1" i="1" kern="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268154" y="1699012"/>
            <a:ext cx="3550320" cy="340924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/>
                </a:solidFill>
              </a:ln>
              <a:noFill/>
            </a:endParaRPr>
          </a:p>
        </p:txBody>
      </p:sp>
      <p:cxnSp>
        <p:nvCxnSpPr>
          <p:cNvPr id="31" name="직선 연결선 30"/>
          <p:cNvCxnSpPr/>
          <p:nvPr/>
        </p:nvCxnSpPr>
        <p:spPr>
          <a:xfrm flipH="1">
            <a:off x="5770224" y="956406"/>
            <a:ext cx="49274" cy="5558214"/>
          </a:xfrm>
          <a:prstGeom prst="line">
            <a:avLst/>
          </a:prstGeom>
          <a:ln w="317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628A2DC-6CA3-4223-9985-C894FDED8952}"/>
              </a:ext>
            </a:extLst>
          </p:cNvPr>
          <p:cNvSpPr/>
          <p:nvPr/>
        </p:nvSpPr>
        <p:spPr>
          <a:xfrm>
            <a:off x="6058765" y="777629"/>
            <a:ext cx="4773309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800" b="1" i="1" kern="0" dirty="0">
                <a:solidFill>
                  <a:schemeClr val="accent1">
                    <a:lumMod val="50000"/>
                  </a:schemeClr>
                </a:solidFill>
              </a:rPr>
              <a:t>자바 소스</a:t>
            </a:r>
            <a:r>
              <a:rPr lang="en-US" altLang="ko-KR" sz="2800" b="1" i="1" kern="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ko-KR" b="1" i="1" kern="0" dirty="0">
                <a:solidFill>
                  <a:schemeClr val="accent1">
                    <a:lumMod val="50000"/>
                  </a:schemeClr>
                </a:solidFill>
              </a:rPr>
              <a:t>(</a:t>
            </a:r>
            <a:r>
              <a:rPr lang="en-US" altLang="ko-KR" b="1" i="1" kern="0" dirty="0" err="1">
                <a:solidFill>
                  <a:schemeClr val="accent1">
                    <a:lumMod val="50000"/>
                  </a:schemeClr>
                </a:solidFill>
              </a:rPr>
              <a:t>Jsp</a:t>
            </a:r>
            <a:r>
              <a:rPr lang="en-US" altLang="ko-KR" b="1" i="1" kern="0" dirty="0">
                <a:solidFill>
                  <a:schemeClr val="accent1">
                    <a:lumMod val="50000"/>
                  </a:schemeClr>
                </a:solidFill>
              </a:rPr>
              <a:t>)</a:t>
            </a:r>
            <a:endParaRPr lang="ko-KR" altLang="en-US" sz="2000" kern="0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58808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11699999" y="812800"/>
            <a:ext cx="123701" cy="6045200"/>
          </a:xfrm>
          <a:prstGeom prst="rect">
            <a:avLst/>
          </a:prstGeom>
          <a:solidFill>
            <a:schemeClr val="tx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-1" y="800100"/>
            <a:ext cx="11700000" cy="0"/>
          </a:xfrm>
          <a:prstGeom prst="line">
            <a:avLst/>
          </a:prstGeom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11699999" y="800100"/>
            <a:ext cx="0" cy="6060400"/>
          </a:xfrm>
          <a:prstGeom prst="line">
            <a:avLst/>
          </a:prstGeom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그룹 27"/>
          <p:cNvGrpSpPr/>
          <p:nvPr/>
        </p:nvGrpSpPr>
        <p:grpSpPr>
          <a:xfrm>
            <a:off x="261712" y="304251"/>
            <a:ext cx="727206" cy="993706"/>
            <a:chOff x="4842640" y="195358"/>
            <a:chExt cx="727206" cy="993706"/>
          </a:xfrm>
        </p:grpSpPr>
        <p:sp>
          <p:nvSpPr>
            <p:cNvPr id="15" name="타원 14"/>
            <p:cNvSpPr/>
            <p:nvPr/>
          </p:nvSpPr>
          <p:spPr>
            <a:xfrm rot="1059351">
              <a:off x="4842640" y="782664"/>
              <a:ext cx="571500" cy="406400"/>
            </a:xfrm>
            <a:prstGeom prst="ellipse">
              <a:avLst/>
            </a:prstGeom>
            <a:solidFill>
              <a:schemeClr val="tx1">
                <a:alpha val="5000"/>
              </a:scheme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사다리꼴 13"/>
            <p:cNvSpPr/>
            <p:nvPr/>
          </p:nvSpPr>
          <p:spPr>
            <a:xfrm rot="12198497">
              <a:off x="5115865" y="579464"/>
              <a:ext cx="173066" cy="406400"/>
            </a:xfrm>
            <a:prstGeom prst="trapezoid">
              <a:avLst>
                <a:gd name="adj" fmla="val 38322"/>
              </a:avLst>
            </a:prstGeom>
            <a:solidFill>
              <a:schemeClr val="bg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타원 9"/>
            <p:cNvSpPr/>
            <p:nvPr/>
          </p:nvSpPr>
          <p:spPr>
            <a:xfrm rot="1059351">
              <a:off x="4966408" y="410484"/>
              <a:ext cx="571500" cy="406400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자유형 26"/>
            <p:cNvSpPr/>
            <p:nvPr/>
          </p:nvSpPr>
          <p:spPr>
            <a:xfrm rot="1059351">
              <a:off x="5351102" y="484051"/>
              <a:ext cx="162028" cy="347064"/>
            </a:xfrm>
            <a:custGeom>
              <a:avLst/>
              <a:gdLst>
                <a:gd name="connsiteX0" fmla="*/ 0 w 162028"/>
                <a:gd name="connsiteY0" fmla="*/ 0 h 347064"/>
                <a:gd name="connsiteX1" fmla="*/ 36043 w 162028"/>
                <a:gd name="connsiteY1" fmla="*/ 13912 h 347064"/>
                <a:gd name="connsiteX2" fmla="*/ 162028 w 162028"/>
                <a:gd name="connsiteY2" fmla="*/ 182409 h 347064"/>
                <a:gd name="connsiteX3" fmla="*/ 78334 w 162028"/>
                <a:gd name="connsiteY3" fmla="*/ 326093 h 347064"/>
                <a:gd name="connsiteX4" fmla="*/ 34594 w 162028"/>
                <a:gd name="connsiteY4" fmla="*/ 347064 h 347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2028" h="347064">
                  <a:moveTo>
                    <a:pt x="0" y="0"/>
                  </a:moveTo>
                  <a:lnTo>
                    <a:pt x="36043" y="13912"/>
                  </a:lnTo>
                  <a:cubicBezTo>
                    <a:pt x="112054" y="50429"/>
                    <a:pt x="162028" y="112269"/>
                    <a:pt x="162028" y="182409"/>
                  </a:cubicBezTo>
                  <a:cubicBezTo>
                    <a:pt x="162028" y="238521"/>
                    <a:pt x="130044" y="289321"/>
                    <a:pt x="78334" y="326093"/>
                  </a:cubicBezTo>
                  <a:lnTo>
                    <a:pt x="34594" y="347064"/>
                  </a:lnTo>
                  <a:close/>
                </a:path>
              </a:pathLst>
            </a:custGeom>
            <a:solidFill>
              <a:schemeClr val="tx1">
                <a:alpha val="11000"/>
              </a:scheme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타원 10"/>
            <p:cNvSpPr/>
            <p:nvPr/>
          </p:nvSpPr>
          <p:spPr>
            <a:xfrm rot="551721">
              <a:off x="5089084" y="281560"/>
              <a:ext cx="452088" cy="355948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자유형 25"/>
            <p:cNvSpPr/>
            <p:nvPr/>
          </p:nvSpPr>
          <p:spPr>
            <a:xfrm rot="551721">
              <a:off x="5396260" y="331058"/>
              <a:ext cx="126676" cy="307987"/>
            </a:xfrm>
            <a:custGeom>
              <a:avLst/>
              <a:gdLst>
                <a:gd name="connsiteX0" fmla="*/ 14892 w 126676"/>
                <a:gd name="connsiteY0" fmla="*/ 0 h 307987"/>
                <a:gd name="connsiteX1" fmla="*/ 60469 w 126676"/>
                <a:gd name="connsiteY1" fmla="*/ 24195 h 307987"/>
                <a:gd name="connsiteX2" fmla="*/ 126676 w 126676"/>
                <a:gd name="connsiteY2" fmla="*/ 150041 h 307987"/>
                <a:gd name="connsiteX3" fmla="*/ 60469 w 126676"/>
                <a:gd name="connsiteY3" fmla="*/ 275888 h 307987"/>
                <a:gd name="connsiteX4" fmla="*/ 0 w 126676"/>
                <a:gd name="connsiteY4" fmla="*/ 307987 h 307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676" h="307987">
                  <a:moveTo>
                    <a:pt x="14892" y="0"/>
                  </a:moveTo>
                  <a:lnTo>
                    <a:pt x="60469" y="24195"/>
                  </a:lnTo>
                  <a:cubicBezTo>
                    <a:pt x="101375" y="56402"/>
                    <a:pt x="126676" y="100895"/>
                    <a:pt x="126676" y="150041"/>
                  </a:cubicBezTo>
                  <a:cubicBezTo>
                    <a:pt x="126676" y="199187"/>
                    <a:pt x="101375" y="243680"/>
                    <a:pt x="60469" y="275888"/>
                  </a:cubicBezTo>
                  <a:lnTo>
                    <a:pt x="0" y="307987"/>
                  </a:lnTo>
                  <a:close/>
                </a:path>
              </a:pathLst>
            </a:custGeom>
            <a:solidFill>
              <a:schemeClr val="tx1">
                <a:alpha val="24000"/>
              </a:scheme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타원 11"/>
            <p:cNvSpPr/>
            <p:nvPr/>
          </p:nvSpPr>
          <p:spPr>
            <a:xfrm rot="1082807">
              <a:off x="5117758" y="195358"/>
              <a:ext cx="452088" cy="355948"/>
            </a:xfrm>
            <a:prstGeom prst="ellipse">
              <a:avLst/>
            </a:prstGeom>
            <a:solidFill>
              <a:srgbClr val="FF8086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A0E9254-8CB2-4726-97D5-33BB8853AC13}"/>
              </a:ext>
            </a:extLst>
          </p:cNvPr>
          <p:cNvSpPr/>
          <p:nvPr/>
        </p:nvSpPr>
        <p:spPr>
          <a:xfrm>
            <a:off x="1141144" y="878730"/>
            <a:ext cx="571685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800" b="1" i="1" kern="0" dirty="0">
                <a:solidFill>
                  <a:schemeClr val="accent1">
                    <a:lumMod val="50000"/>
                  </a:schemeClr>
                </a:solidFill>
              </a:rPr>
              <a:t>주변 헬스장 찾기</a:t>
            </a:r>
            <a:r>
              <a:rPr lang="en-US" altLang="ko-KR" sz="2800" b="1" i="1" kern="0" dirty="0">
                <a:solidFill>
                  <a:schemeClr val="accent1">
                    <a:lumMod val="50000"/>
                  </a:schemeClr>
                </a:solidFill>
              </a:rPr>
              <a:t>( </a:t>
            </a:r>
            <a:r>
              <a:rPr lang="ko-KR" altLang="en-US" sz="2800" b="1" i="1" kern="0" dirty="0">
                <a:solidFill>
                  <a:schemeClr val="accent1">
                    <a:lumMod val="50000"/>
                  </a:schemeClr>
                </a:solidFill>
              </a:rPr>
              <a:t>데이터 베이스</a:t>
            </a:r>
            <a:r>
              <a:rPr lang="en-US" altLang="ko-KR" sz="2800" b="1" i="1" kern="0" dirty="0">
                <a:solidFill>
                  <a:schemeClr val="accent1">
                    <a:lumMod val="50000"/>
                  </a:schemeClr>
                </a:solidFill>
              </a:rPr>
              <a:t>)</a:t>
            </a:r>
            <a:endParaRPr lang="ko-KR" altLang="en-US" sz="2800" kern="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E9A0228-12C8-4498-87EA-C18CEEB29E98}"/>
              </a:ext>
            </a:extLst>
          </p:cNvPr>
          <p:cNvSpPr/>
          <p:nvPr/>
        </p:nvSpPr>
        <p:spPr>
          <a:xfrm>
            <a:off x="1268155" y="11676"/>
            <a:ext cx="8550495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800" b="1" i="1" kern="0" dirty="0" err="1">
                <a:solidFill>
                  <a:srgbClr val="010B3C"/>
                </a:solidFill>
              </a:rPr>
              <a:t>Helini</a:t>
            </a:r>
            <a:r>
              <a:rPr lang="en-US" altLang="ko-KR" sz="2800" b="1" i="1" kern="0" dirty="0">
                <a:solidFill>
                  <a:srgbClr val="010B3C"/>
                </a:solidFill>
              </a:rPr>
              <a:t> (JSP </a:t>
            </a:r>
            <a:r>
              <a:rPr lang="ko-KR" altLang="en-US" sz="2800" b="1" i="1" kern="0" dirty="0">
                <a:solidFill>
                  <a:srgbClr val="010B3C"/>
                </a:solidFill>
              </a:rPr>
              <a:t>프로젝트</a:t>
            </a:r>
            <a:r>
              <a:rPr lang="en-US" altLang="ko-KR" sz="2800" b="1" i="1" kern="0" dirty="0">
                <a:solidFill>
                  <a:srgbClr val="010B3C"/>
                </a:solidFill>
              </a:rPr>
              <a:t>)</a:t>
            </a:r>
            <a:endParaRPr lang="ko-KR" altLang="en-US" sz="4800" kern="0" dirty="0">
              <a:solidFill>
                <a:srgbClr val="F1A197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23F5B9B-94AC-4248-96BF-F318FCA3CA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8155" y="1699011"/>
            <a:ext cx="3550320" cy="475894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73620C0D-BEB1-471A-BD50-D1AD69E6D7DC}"/>
              </a:ext>
            </a:extLst>
          </p:cNvPr>
          <p:cNvCxnSpPr>
            <a:cxnSpLocks/>
            <a:stCxn id="2" idx="3"/>
            <a:endCxn id="3" idx="1"/>
          </p:cNvCxnSpPr>
          <p:nvPr/>
        </p:nvCxnSpPr>
        <p:spPr>
          <a:xfrm flipV="1">
            <a:off x="4818475" y="2559358"/>
            <a:ext cx="2010109" cy="1519123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38C22A8F-9FB2-4D91-BA86-CAECCA5948CF}"/>
              </a:ext>
            </a:extLst>
          </p:cNvPr>
          <p:cNvSpPr/>
          <p:nvPr/>
        </p:nvSpPr>
        <p:spPr>
          <a:xfrm>
            <a:off x="1607820" y="4023360"/>
            <a:ext cx="205740" cy="121920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6F2D8EF3-0283-466B-8FC5-F14D41539002}"/>
              </a:ext>
            </a:extLst>
          </p:cNvPr>
          <p:cNvSpPr/>
          <p:nvPr/>
        </p:nvSpPr>
        <p:spPr>
          <a:xfrm>
            <a:off x="2004831" y="4023360"/>
            <a:ext cx="205740" cy="121920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6AE7FBCD-B918-4E70-ACA1-B0E65FEB64D4}"/>
              </a:ext>
            </a:extLst>
          </p:cNvPr>
          <p:cNvSpPr/>
          <p:nvPr/>
        </p:nvSpPr>
        <p:spPr>
          <a:xfrm>
            <a:off x="2991152" y="4023360"/>
            <a:ext cx="205740" cy="121920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6F5E82A7-259B-4398-A23D-81FA36C65E27}"/>
              </a:ext>
            </a:extLst>
          </p:cNvPr>
          <p:cNvSpPr/>
          <p:nvPr/>
        </p:nvSpPr>
        <p:spPr>
          <a:xfrm>
            <a:off x="4268678" y="4023360"/>
            <a:ext cx="205740" cy="121920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C4D5E765-181F-4DCA-8729-625B4721440E}"/>
              </a:ext>
            </a:extLst>
          </p:cNvPr>
          <p:cNvSpPr/>
          <p:nvPr/>
        </p:nvSpPr>
        <p:spPr>
          <a:xfrm>
            <a:off x="3852651" y="4023360"/>
            <a:ext cx="205740" cy="121920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6AD31D1-FCC1-463B-916A-D76F4B275DDF}"/>
              </a:ext>
            </a:extLst>
          </p:cNvPr>
          <p:cNvSpPr txBox="1"/>
          <p:nvPr/>
        </p:nvSpPr>
        <p:spPr>
          <a:xfrm>
            <a:off x="1499816" y="4187078"/>
            <a:ext cx="4217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solidFill>
                  <a:srgbClr val="0070C0"/>
                </a:solidFill>
              </a:rPr>
              <a:t>IDX</a:t>
            </a:r>
            <a:endParaRPr lang="ko-KR" altLang="en-US" sz="1000" b="1" dirty="0">
              <a:solidFill>
                <a:srgbClr val="0070C0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AB47E60-BCB3-4DD3-87E8-6F6927BA6D36}"/>
              </a:ext>
            </a:extLst>
          </p:cNvPr>
          <p:cNvSpPr txBox="1"/>
          <p:nvPr/>
        </p:nvSpPr>
        <p:spPr>
          <a:xfrm>
            <a:off x="1848088" y="4187078"/>
            <a:ext cx="5192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solidFill>
                  <a:srgbClr val="0070C0"/>
                </a:solidFill>
              </a:rPr>
              <a:t>TITLE</a:t>
            </a:r>
            <a:endParaRPr lang="ko-KR" altLang="en-US" sz="1000" b="1" dirty="0">
              <a:solidFill>
                <a:srgbClr val="0070C0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363F2D1-949B-498C-B421-E00DABE96665}"/>
              </a:ext>
            </a:extLst>
          </p:cNvPr>
          <p:cNvSpPr txBox="1"/>
          <p:nvPr/>
        </p:nvSpPr>
        <p:spPr>
          <a:xfrm>
            <a:off x="2800536" y="4187077"/>
            <a:ext cx="58697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solidFill>
                  <a:srgbClr val="0070C0"/>
                </a:solidFill>
              </a:rPr>
              <a:t>ADDR</a:t>
            </a:r>
            <a:endParaRPr lang="ko-KR" altLang="en-US" sz="1000" b="1" dirty="0">
              <a:solidFill>
                <a:srgbClr val="0070C0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E769C1E-1773-41B5-BB05-E7B66127B39C}"/>
              </a:ext>
            </a:extLst>
          </p:cNvPr>
          <p:cNvSpPr txBox="1"/>
          <p:nvPr/>
        </p:nvSpPr>
        <p:spPr>
          <a:xfrm>
            <a:off x="3764905" y="4187077"/>
            <a:ext cx="58697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solidFill>
                  <a:srgbClr val="0070C0"/>
                </a:solidFill>
              </a:rPr>
              <a:t>TEL</a:t>
            </a:r>
            <a:endParaRPr lang="ko-KR" altLang="en-US" sz="1000" b="1" dirty="0">
              <a:solidFill>
                <a:srgbClr val="0070C0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D1FB906-D976-417D-97D1-609582F4E0F9}"/>
              </a:ext>
            </a:extLst>
          </p:cNvPr>
          <p:cNvSpPr txBox="1"/>
          <p:nvPr/>
        </p:nvSpPr>
        <p:spPr>
          <a:xfrm>
            <a:off x="3977473" y="3623250"/>
            <a:ext cx="11277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solidFill>
                  <a:srgbClr val="0070C0"/>
                </a:solidFill>
              </a:rPr>
              <a:t>GYEONGDO WIDO</a:t>
            </a:r>
            <a:endParaRPr lang="ko-KR" altLang="en-US" sz="1000" b="1" dirty="0">
              <a:solidFill>
                <a:srgbClr val="0070C0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8584" y="1617394"/>
            <a:ext cx="2831890" cy="1883928"/>
          </a:xfrm>
          <a:prstGeom prst="rect">
            <a:avLst/>
          </a:prstGeom>
          <a:ln w="38100">
            <a:solidFill>
              <a:srgbClr val="0070C0"/>
            </a:solidFill>
          </a:ln>
        </p:spPr>
      </p:pic>
      <p:sp>
        <p:nvSpPr>
          <p:cNvPr id="20" name="직사각형 19"/>
          <p:cNvSpPr/>
          <p:nvPr/>
        </p:nvSpPr>
        <p:spPr>
          <a:xfrm>
            <a:off x="6792979" y="3836227"/>
            <a:ext cx="3687256" cy="2893100"/>
          </a:xfrm>
          <a:prstGeom prst="rect">
            <a:avLst/>
          </a:prstGeom>
          <a:ln w="38100"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300" b="1" dirty="0">
                <a:latin typeface="돋움" panose="020B0600000101010101" pitchFamily="50" charset="-127"/>
                <a:ea typeface="돋움" panose="020B0600000101010101" pitchFamily="50" charset="-127"/>
              </a:rPr>
              <a:t>CREATE TABLE MAP</a:t>
            </a:r>
          </a:p>
          <a:p>
            <a:r>
              <a:rPr lang="ko-KR" altLang="en-US" sz="1300" b="1" dirty="0">
                <a:latin typeface="돋움" panose="020B0600000101010101" pitchFamily="50" charset="-127"/>
                <a:ea typeface="돋움" panose="020B0600000101010101" pitchFamily="50" charset="-127"/>
              </a:rPr>
              <a:t>( IDX NUMBER(10,0) PRIMARY KEY,</a:t>
            </a:r>
          </a:p>
          <a:p>
            <a:r>
              <a:rPr lang="ko-KR" altLang="en-US" sz="1300" b="1" dirty="0">
                <a:latin typeface="돋움" panose="020B0600000101010101" pitchFamily="50" charset="-127"/>
                <a:ea typeface="돋움" panose="020B0600000101010101" pitchFamily="50" charset="-127"/>
              </a:rPr>
              <a:t>TITLE VARCHAR2(100),</a:t>
            </a:r>
          </a:p>
          <a:p>
            <a:r>
              <a:rPr lang="ko-KR" altLang="en-US" sz="1300" b="1" dirty="0">
                <a:latin typeface="돋움" panose="020B0600000101010101" pitchFamily="50" charset="-127"/>
                <a:ea typeface="돋움" panose="020B0600000101010101" pitchFamily="50" charset="-127"/>
              </a:rPr>
              <a:t>ADDR VARCHAR2(100),</a:t>
            </a:r>
          </a:p>
          <a:p>
            <a:r>
              <a:rPr lang="ko-KR" altLang="en-US" sz="1300" b="1" dirty="0">
                <a:latin typeface="돋움" panose="020B0600000101010101" pitchFamily="50" charset="-127"/>
                <a:ea typeface="돋움" panose="020B0600000101010101" pitchFamily="50" charset="-127"/>
              </a:rPr>
              <a:t>GU VARCHAR2(20),</a:t>
            </a:r>
          </a:p>
          <a:p>
            <a:r>
              <a:rPr lang="ko-KR" altLang="en-US" sz="1300" b="1" dirty="0">
                <a:latin typeface="돋움" panose="020B0600000101010101" pitchFamily="50" charset="-127"/>
                <a:ea typeface="돋움" panose="020B0600000101010101" pitchFamily="50" charset="-127"/>
              </a:rPr>
              <a:t>TEL VARCHAR2(20),</a:t>
            </a:r>
          </a:p>
          <a:p>
            <a:r>
              <a:rPr lang="ko-KR" altLang="en-US" sz="1300" b="1" dirty="0">
                <a:latin typeface="돋움" panose="020B0600000101010101" pitchFamily="50" charset="-127"/>
                <a:ea typeface="돋움" panose="020B0600000101010101" pitchFamily="50" charset="-127"/>
              </a:rPr>
              <a:t>GYEONGDO VARCHAR2(50),</a:t>
            </a:r>
          </a:p>
          <a:p>
            <a:r>
              <a:rPr lang="ko-KR" altLang="en-US" sz="1300" b="1" dirty="0">
                <a:latin typeface="돋움" panose="020B0600000101010101" pitchFamily="50" charset="-127"/>
                <a:ea typeface="돋움" panose="020B0600000101010101" pitchFamily="50" charset="-127"/>
              </a:rPr>
              <a:t>WIDO VARCHAR2(50)</a:t>
            </a:r>
          </a:p>
          <a:p>
            <a:r>
              <a:rPr lang="ko-KR" altLang="en-US" sz="1300" b="1" dirty="0">
                <a:latin typeface="돋움" panose="020B0600000101010101" pitchFamily="50" charset="-127"/>
                <a:ea typeface="돋움" panose="020B0600000101010101" pitchFamily="50" charset="-127"/>
              </a:rPr>
              <a:t>);</a:t>
            </a:r>
            <a:endParaRPr lang="en-US" altLang="ko-KR" sz="1300" b="1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endParaRPr lang="en-US" altLang="ko-KR" sz="1300" b="1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r>
              <a:rPr lang="en-US" altLang="ko-KR" sz="1300" b="1" dirty="0">
                <a:latin typeface="돋움" panose="020B0600000101010101" pitchFamily="50" charset="-127"/>
                <a:ea typeface="돋움" panose="020B0600000101010101" pitchFamily="50" charset="-127"/>
              </a:rPr>
              <a:t>CREATE SEQUENCE MAP_SEQ</a:t>
            </a:r>
          </a:p>
          <a:p>
            <a:r>
              <a:rPr lang="en-US" altLang="ko-KR" sz="1300" b="1" dirty="0">
                <a:latin typeface="돋움" panose="020B0600000101010101" pitchFamily="50" charset="-127"/>
                <a:ea typeface="돋움" panose="020B0600000101010101" pitchFamily="50" charset="-127"/>
              </a:rPr>
              <a:t>START WITH 1</a:t>
            </a:r>
          </a:p>
          <a:p>
            <a:r>
              <a:rPr lang="en-US" altLang="ko-KR" sz="1300" b="1" dirty="0">
                <a:latin typeface="돋움" panose="020B0600000101010101" pitchFamily="50" charset="-127"/>
                <a:ea typeface="돋움" panose="020B0600000101010101" pitchFamily="50" charset="-127"/>
              </a:rPr>
              <a:t>INCREMENT BY 1;</a:t>
            </a:r>
          </a:p>
          <a:p>
            <a:endParaRPr lang="ko-KR" altLang="en-US" sz="1300" b="1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73620C0D-BEB1-471A-BD50-D1AD69E6D7DC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4818475" y="4147955"/>
            <a:ext cx="1974504" cy="1134822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51212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/>
          <p:cNvSpPr/>
          <p:nvPr/>
        </p:nvSpPr>
        <p:spPr>
          <a:xfrm>
            <a:off x="3343275" y="2000250"/>
            <a:ext cx="5467350" cy="30861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2948178" y="2400300"/>
            <a:ext cx="6295644" cy="2057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0" b="1" dirty="0">
                <a:latin typeface="돋움" panose="020B0600000101010101" pitchFamily="50" charset="-127"/>
                <a:ea typeface="돋움" panose="020B0600000101010101" pitchFamily="50" charset="-127"/>
              </a:rPr>
              <a:t>게시판</a:t>
            </a:r>
          </a:p>
        </p:txBody>
      </p:sp>
    </p:spTree>
    <p:extLst>
      <p:ext uri="{BB962C8B-B14F-4D97-AF65-F5344CB8AC3E}">
        <p14:creationId xmlns:p14="http://schemas.microsoft.com/office/powerpoint/2010/main" val="37448855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11699999" y="812800"/>
            <a:ext cx="123701" cy="6045200"/>
          </a:xfrm>
          <a:prstGeom prst="rect">
            <a:avLst/>
          </a:prstGeom>
          <a:solidFill>
            <a:schemeClr val="tx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-1" y="800100"/>
            <a:ext cx="11700000" cy="0"/>
          </a:xfrm>
          <a:prstGeom prst="line">
            <a:avLst/>
          </a:prstGeom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11699999" y="800100"/>
            <a:ext cx="0" cy="6060400"/>
          </a:xfrm>
          <a:prstGeom prst="line">
            <a:avLst/>
          </a:prstGeom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그룹 27"/>
          <p:cNvGrpSpPr/>
          <p:nvPr/>
        </p:nvGrpSpPr>
        <p:grpSpPr>
          <a:xfrm>
            <a:off x="261712" y="304251"/>
            <a:ext cx="727206" cy="993706"/>
            <a:chOff x="4842640" y="195358"/>
            <a:chExt cx="727206" cy="993706"/>
          </a:xfrm>
        </p:grpSpPr>
        <p:sp>
          <p:nvSpPr>
            <p:cNvPr id="15" name="타원 14"/>
            <p:cNvSpPr/>
            <p:nvPr/>
          </p:nvSpPr>
          <p:spPr>
            <a:xfrm rot="1059351">
              <a:off x="4842640" y="782664"/>
              <a:ext cx="571500" cy="406400"/>
            </a:xfrm>
            <a:prstGeom prst="ellipse">
              <a:avLst/>
            </a:prstGeom>
            <a:solidFill>
              <a:schemeClr val="tx1">
                <a:alpha val="5000"/>
              </a:scheme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사다리꼴 13"/>
            <p:cNvSpPr/>
            <p:nvPr/>
          </p:nvSpPr>
          <p:spPr>
            <a:xfrm rot="12198497">
              <a:off x="5115865" y="579464"/>
              <a:ext cx="173066" cy="406400"/>
            </a:xfrm>
            <a:prstGeom prst="trapezoid">
              <a:avLst>
                <a:gd name="adj" fmla="val 38322"/>
              </a:avLst>
            </a:prstGeom>
            <a:solidFill>
              <a:schemeClr val="bg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타원 9"/>
            <p:cNvSpPr/>
            <p:nvPr/>
          </p:nvSpPr>
          <p:spPr>
            <a:xfrm rot="1059351">
              <a:off x="4966408" y="410484"/>
              <a:ext cx="571500" cy="406400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자유형 26"/>
            <p:cNvSpPr/>
            <p:nvPr/>
          </p:nvSpPr>
          <p:spPr>
            <a:xfrm rot="1059351">
              <a:off x="5351102" y="484051"/>
              <a:ext cx="162028" cy="347064"/>
            </a:xfrm>
            <a:custGeom>
              <a:avLst/>
              <a:gdLst>
                <a:gd name="connsiteX0" fmla="*/ 0 w 162028"/>
                <a:gd name="connsiteY0" fmla="*/ 0 h 347064"/>
                <a:gd name="connsiteX1" fmla="*/ 36043 w 162028"/>
                <a:gd name="connsiteY1" fmla="*/ 13912 h 347064"/>
                <a:gd name="connsiteX2" fmla="*/ 162028 w 162028"/>
                <a:gd name="connsiteY2" fmla="*/ 182409 h 347064"/>
                <a:gd name="connsiteX3" fmla="*/ 78334 w 162028"/>
                <a:gd name="connsiteY3" fmla="*/ 326093 h 347064"/>
                <a:gd name="connsiteX4" fmla="*/ 34594 w 162028"/>
                <a:gd name="connsiteY4" fmla="*/ 347064 h 347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2028" h="347064">
                  <a:moveTo>
                    <a:pt x="0" y="0"/>
                  </a:moveTo>
                  <a:lnTo>
                    <a:pt x="36043" y="13912"/>
                  </a:lnTo>
                  <a:cubicBezTo>
                    <a:pt x="112054" y="50429"/>
                    <a:pt x="162028" y="112269"/>
                    <a:pt x="162028" y="182409"/>
                  </a:cubicBezTo>
                  <a:cubicBezTo>
                    <a:pt x="162028" y="238521"/>
                    <a:pt x="130044" y="289321"/>
                    <a:pt x="78334" y="326093"/>
                  </a:cubicBezTo>
                  <a:lnTo>
                    <a:pt x="34594" y="347064"/>
                  </a:lnTo>
                  <a:close/>
                </a:path>
              </a:pathLst>
            </a:custGeom>
            <a:solidFill>
              <a:schemeClr val="tx1">
                <a:alpha val="11000"/>
              </a:scheme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타원 10"/>
            <p:cNvSpPr/>
            <p:nvPr/>
          </p:nvSpPr>
          <p:spPr>
            <a:xfrm rot="551721">
              <a:off x="5089084" y="281560"/>
              <a:ext cx="452088" cy="355948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자유형 25"/>
            <p:cNvSpPr/>
            <p:nvPr/>
          </p:nvSpPr>
          <p:spPr>
            <a:xfrm rot="551721">
              <a:off x="5396260" y="331058"/>
              <a:ext cx="126676" cy="307987"/>
            </a:xfrm>
            <a:custGeom>
              <a:avLst/>
              <a:gdLst>
                <a:gd name="connsiteX0" fmla="*/ 14892 w 126676"/>
                <a:gd name="connsiteY0" fmla="*/ 0 h 307987"/>
                <a:gd name="connsiteX1" fmla="*/ 60469 w 126676"/>
                <a:gd name="connsiteY1" fmla="*/ 24195 h 307987"/>
                <a:gd name="connsiteX2" fmla="*/ 126676 w 126676"/>
                <a:gd name="connsiteY2" fmla="*/ 150041 h 307987"/>
                <a:gd name="connsiteX3" fmla="*/ 60469 w 126676"/>
                <a:gd name="connsiteY3" fmla="*/ 275888 h 307987"/>
                <a:gd name="connsiteX4" fmla="*/ 0 w 126676"/>
                <a:gd name="connsiteY4" fmla="*/ 307987 h 307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676" h="307987">
                  <a:moveTo>
                    <a:pt x="14892" y="0"/>
                  </a:moveTo>
                  <a:lnTo>
                    <a:pt x="60469" y="24195"/>
                  </a:lnTo>
                  <a:cubicBezTo>
                    <a:pt x="101375" y="56402"/>
                    <a:pt x="126676" y="100895"/>
                    <a:pt x="126676" y="150041"/>
                  </a:cubicBezTo>
                  <a:cubicBezTo>
                    <a:pt x="126676" y="199187"/>
                    <a:pt x="101375" y="243680"/>
                    <a:pt x="60469" y="275888"/>
                  </a:cubicBezTo>
                  <a:lnTo>
                    <a:pt x="0" y="307987"/>
                  </a:lnTo>
                  <a:close/>
                </a:path>
              </a:pathLst>
            </a:custGeom>
            <a:solidFill>
              <a:schemeClr val="tx1">
                <a:alpha val="24000"/>
              </a:scheme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타원 11"/>
            <p:cNvSpPr/>
            <p:nvPr/>
          </p:nvSpPr>
          <p:spPr>
            <a:xfrm rot="1082807">
              <a:off x="5117758" y="195358"/>
              <a:ext cx="452088" cy="355948"/>
            </a:xfrm>
            <a:prstGeom prst="ellipse">
              <a:avLst/>
            </a:prstGeom>
            <a:solidFill>
              <a:srgbClr val="FF8086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A0E9254-8CB2-4726-97D5-33BB8853AC13}"/>
              </a:ext>
            </a:extLst>
          </p:cNvPr>
          <p:cNvSpPr/>
          <p:nvPr/>
        </p:nvSpPr>
        <p:spPr>
          <a:xfrm>
            <a:off x="1141144" y="878730"/>
            <a:ext cx="3179698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800" b="1" i="1" kern="0" dirty="0">
                <a:solidFill>
                  <a:schemeClr val="accent1">
                    <a:lumMod val="50000"/>
                  </a:schemeClr>
                </a:solidFill>
              </a:rPr>
              <a:t>게시판</a:t>
            </a:r>
            <a:r>
              <a:rPr lang="en-US" altLang="ko-KR" b="1" i="1" kern="0" dirty="0">
                <a:solidFill>
                  <a:schemeClr val="accent1">
                    <a:lumMod val="50000"/>
                  </a:schemeClr>
                </a:solidFill>
              </a:rPr>
              <a:t>(</a:t>
            </a:r>
            <a:r>
              <a:rPr lang="ko-KR" altLang="en-US" b="1" i="1" kern="0" dirty="0" err="1">
                <a:solidFill>
                  <a:schemeClr val="accent1">
                    <a:lumMod val="50000"/>
                  </a:schemeClr>
                </a:solidFill>
              </a:rPr>
              <a:t>기본화면</a:t>
            </a:r>
            <a:r>
              <a:rPr lang="en-US" altLang="ko-KR" b="1" i="1" kern="0" dirty="0">
                <a:solidFill>
                  <a:schemeClr val="accent1">
                    <a:lumMod val="50000"/>
                  </a:schemeClr>
                </a:solidFill>
              </a:rPr>
              <a:t>)</a:t>
            </a:r>
            <a:endParaRPr lang="ko-KR" altLang="en-US" kern="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E9A0228-12C8-4498-87EA-C18CEEB29E98}"/>
              </a:ext>
            </a:extLst>
          </p:cNvPr>
          <p:cNvSpPr/>
          <p:nvPr/>
        </p:nvSpPr>
        <p:spPr>
          <a:xfrm>
            <a:off x="1268155" y="11676"/>
            <a:ext cx="8550495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800" b="1" i="1" kern="0" dirty="0" err="1">
                <a:solidFill>
                  <a:srgbClr val="010B3C"/>
                </a:solidFill>
              </a:rPr>
              <a:t>Helini</a:t>
            </a:r>
            <a:r>
              <a:rPr lang="en-US" altLang="ko-KR" sz="2800" b="1" i="1" kern="0" dirty="0">
                <a:solidFill>
                  <a:srgbClr val="010B3C"/>
                </a:solidFill>
              </a:rPr>
              <a:t> (JSP </a:t>
            </a:r>
            <a:r>
              <a:rPr lang="ko-KR" altLang="en-US" sz="2800" b="1" i="1" kern="0" dirty="0">
                <a:solidFill>
                  <a:srgbClr val="010B3C"/>
                </a:solidFill>
              </a:rPr>
              <a:t>프로젝트</a:t>
            </a:r>
            <a:r>
              <a:rPr lang="en-US" altLang="ko-KR" sz="2800" b="1" i="1" kern="0" dirty="0">
                <a:solidFill>
                  <a:srgbClr val="010B3C"/>
                </a:solidFill>
              </a:rPr>
              <a:t>)</a:t>
            </a:r>
            <a:endParaRPr lang="ko-KR" altLang="en-US" sz="4800" kern="0" dirty="0">
              <a:solidFill>
                <a:srgbClr val="F1A197"/>
              </a:solidFill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2730992" y="1863642"/>
            <a:ext cx="6480000" cy="4528105"/>
            <a:chOff x="2730992" y="1863642"/>
            <a:chExt cx="6480000" cy="4528105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30992" y="1863642"/>
              <a:ext cx="6480000" cy="4027313"/>
            </a:xfrm>
            <a:prstGeom prst="rect">
              <a:avLst/>
            </a:prstGeom>
          </p:spPr>
        </p:pic>
        <p:sp>
          <p:nvSpPr>
            <p:cNvPr id="3" name="직사각형 2"/>
            <p:cNvSpPr/>
            <p:nvPr/>
          </p:nvSpPr>
          <p:spPr>
            <a:xfrm>
              <a:off x="2730992" y="1863642"/>
              <a:ext cx="6480000" cy="4528105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tx1"/>
                  </a:solidFill>
                </a:ln>
                <a:noFill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242241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11699999" y="812800"/>
            <a:ext cx="123701" cy="6045200"/>
          </a:xfrm>
          <a:prstGeom prst="rect">
            <a:avLst/>
          </a:prstGeom>
          <a:solidFill>
            <a:schemeClr val="tx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-1" y="800100"/>
            <a:ext cx="11700000" cy="0"/>
          </a:xfrm>
          <a:prstGeom prst="line">
            <a:avLst/>
          </a:prstGeom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11699999" y="800100"/>
            <a:ext cx="0" cy="6060400"/>
          </a:xfrm>
          <a:prstGeom prst="line">
            <a:avLst/>
          </a:prstGeom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그룹 27"/>
          <p:cNvGrpSpPr/>
          <p:nvPr/>
        </p:nvGrpSpPr>
        <p:grpSpPr>
          <a:xfrm>
            <a:off x="261712" y="304251"/>
            <a:ext cx="727206" cy="993706"/>
            <a:chOff x="4842640" y="195358"/>
            <a:chExt cx="727206" cy="993706"/>
          </a:xfrm>
        </p:grpSpPr>
        <p:sp>
          <p:nvSpPr>
            <p:cNvPr id="15" name="타원 14"/>
            <p:cNvSpPr/>
            <p:nvPr/>
          </p:nvSpPr>
          <p:spPr>
            <a:xfrm rot="1059351">
              <a:off x="4842640" y="782664"/>
              <a:ext cx="571500" cy="406400"/>
            </a:xfrm>
            <a:prstGeom prst="ellipse">
              <a:avLst/>
            </a:prstGeom>
            <a:solidFill>
              <a:schemeClr val="tx1">
                <a:alpha val="5000"/>
              </a:scheme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사다리꼴 13"/>
            <p:cNvSpPr/>
            <p:nvPr/>
          </p:nvSpPr>
          <p:spPr>
            <a:xfrm rot="12198497">
              <a:off x="5115865" y="579464"/>
              <a:ext cx="173066" cy="406400"/>
            </a:xfrm>
            <a:prstGeom prst="trapezoid">
              <a:avLst>
                <a:gd name="adj" fmla="val 38322"/>
              </a:avLst>
            </a:prstGeom>
            <a:solidFill>
              <a:schemeClr val="bg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타원 9"/>
            <p:cNvSpPr/>
            <p:nvPr/>
          </p:nvSpPr>
          <p:spPr>
            <a:xfrm rot="1059351">
              <a:off x="4966408" y="410484"/>
              <a:ext cx="571500" cy="406400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자유형 26"/>
            <p:cNvSpPr/>
            <p:nvPr/>
          </p:nvSpPr>
          <p:spPr>
            <a:xfrm rot="1059351">
              <a:off x="5351102" y="484051"/>
              <a:ext cx="162028" cy="347064"/>
            </a:xfrm>
            <a:custGeom>
              <a:avLst/>
              <a:gdLst>
                <a:gd name="connsiteX0" fmla="*/ 0 w 162028"/>
                <a:gd name="connsiteY0" fmla="*/ 0 h 347064"/>
                <a:gd name="connsiteX1" fmla="*/ 36043 w 162028"/>
                <a:gd name="connsiteY1" fmla="*/ 13912 h 347064"/>
                <a:gd name="connsiteX2" fmla="*/ 162028 w 162028"/>
                <a:gd name="connsiteY2" fmla="*/ 182409 h 347064"/>
                <a:gd name="connsiteX3" fmla="*/ 78334 w 162028"/>
                <a:gd name="connsiteY3" fmla="*/ 326093 h 347064"/>
                <a:gd name="connsiteX4" fmla="*/ 34594 w 162028"/>
                <a:gd name="connsiteY4" fmla="*/ 347064 h 347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2028" h="347064">
                  <a:moveTo>
                    <a:pt x="0" y="0"/>
                  </a:moveTo>
                  <a:lnTo>
                    <a:pt x="36043" y="13912"/>
                  </a:lnTo>
                  <a:cubicBezTo>
                    <a:pt x="112054" y="50429"/>
                    <a:pt x="162028" y="112269"/>
                    <a:pt x="162028" y="182409"/>
                  </a:cubicBezTo>
                  <a:cubicBezTo>
                    <a:pt x="162028" y="238521"/>
                    <a:pt x="130044" y="289321"/>
                    <a:pt x="78334" y="326093"/>
                  </a:cubicBezTo>
                  <a:lnTo>
                    <a:pt x="34594" y="347064"/>
                  </a:lnTo>
                  <a:close/>
                </a:path>
              </a:pathLst>
            </a:custGeom>
            <a:solidFill>
              <a:schemeClr val="tx1">
                <a:alpha val="11000"/>
              </a:scheme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타원 10"/>
            <p:cNvSpPr/>
            <p:nvPr/>
          </p:nvSpPr>
          <p:spPr>
            <a:xfrm rot="551721">
              <a:off x="5089084" y="281560"/>
              <a:ext cx="452088" cy="355948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자유형 25"/>
            <p:cNvSpPr/>
            <p:nvPr/>
          </p:nvSpPr>
          <p:spPr>
            <a:xfrm rot="551721">
              <a:off x="5396260" y="331058"/>
              <a:ext cx="126676" cy="307987"/>
            </a:xfrm>
            <a:custGeom>
              <a:avLst/>
              <a:gdLst>
                <a:gd name="connsiteX0" fmla="*/ 14892 w 126676"/>
                <a:gd name="connsiteY0" fmla="*/ 0 h 307987"/>
                <a:gd name="connsiteX1" fmla="*/ 60469 w 126676"/>
                <a:gd name="connsiteY1" fmla="*/ 24195 h 307987"/>
                <a:gd name="connsiteX2" fmla="*/ 126676 w 126676"/>
                <a:gd name="connsiteY2" fmla="*/ 150041 h 307987"/>
                <a:gd name="connsiteX3" fmla="*/ 60469 w 126676"/>
                <a:gd name="connsiteY3" fmla="*/ 275888 h 307987"/>
                <a:gd name="connsiteX4" fmla="*/ 0 w 126676"/>
                <a:gd name="connsiteY4" fmla="*/ 307987 h 307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676" h="307987">
                  <a:moveTo>
                    <a:pt x="14892" y="0"/>
                  </a:moveTo>
                  <a:lnTo>
                    <a:pt x="60469" y="24195"/>
                  </a:lnTo>
                  <a:cubicBezTo>
                    <a:pt x="101375" y="56402"/>
                    <a:pt x="126676" y="100895"/>
                    <a:pt x="126676" y="150041"/>
                  </a:cubicBezTo>
                  <a:cubicBezTo>
                    <a:pt x="126676" y="199187"/>
                    <a:pt x="101375" y="243680"/>
                    <a:pt x="60469" y="275888"/>
                  </a:cubicBezTo>
                  <a:lnTo>
                    <a:pt x="0" y="307987"/>
                  </a:lnTo>
                  <a:close/>
                </a:path>
              </a:pathLst>
            </a:custGeom>
            <a:solidFill>
              <a:schemeClr val="tx1">
                <a:alpha val="24000"/>
              </a:scheme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타원 11"/>
            <p:cNvSpPr/>
            <p:nvPr/>
          </p:nvSpPr>
          <p:spPr>
            <a:xfrm rot="1082807">
              <a:off x="5117758" y="195358"/>
              <a:ext cx="452088" cy="355948"/>
            </a:xfrm>
            <a:prstGeom prst="ellipse">
              <a:avLst/>
            </a:prstGeom>
            <a:solidFill>
              <a:srgbClr val="FF8086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A0E9254-8CB2-4726-97D5-33BB8853AC13}"/>
              </a:ext>
            </a:extLst>
          </p:cNvPr>
          <p:cNvSpPr/>
          <p:nvPr/>
        </p:nvSpPr>
        <p:spPr>
          <a:xfrm>
            <a:off x="1141144" y="878730"/>
            <a:ext cx="3179698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800" b="1" i="1" kern="0" dirty="0">
                <a:solidFill>
                  <a:schemeClr val="accent1">
                    <a:lumMod val="50000"/>
                  </a:schemeClr>
                </a:solidFill>
              </a:rPr>
              <a:t>게시판</a:t>
            </a:r>
            <a:r>
              <a:rPr lang="en-US" altLang="ko-KR" b="1" i="1" kern="0" dirty="0">
                <a:solidFill>
                  <a:schemeClr val="accent1">
                    <a:lumMod val="50000"/>
                  </a:schemeClr>
                </a:solidFill>
              </a:rPr>
              <a:t>(</a:t>
            </a:r>
            <a:r>
              <a:rPr lang="ko-KR" altLang="en-US" b="1" i="1" kern="0" dirty="0" err="1">
                <a:solidFill>
                  <a:schemeClr val="accent1">
                    <a:lumMod val="50000"/>
                  </a:schemeClr>
                </a:solidFill>
              </a:rPr>
              <a:t>기본화면</a:t>
            </a:r>
            <a:r>
              <a:rPr lang="en-US" altLang="ko-KR" b="1" i="1" kern="0" dirty="0">
                <a:solidFill>
                  <a:schemeClr val="accent1">
                    <a:lumMod val="50000"/>
                  </a:schemeClr>
                </a:solidFill>
              </a:rPr>
              <a:t>)</a:t>
            </a:r>
            <a:endParaRPr lang="ko-KR" altLang="en-US" kern="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E9A0228-12C8-4498-87EA-C18CEEB29E98}"/>
              </a:ext>
            </a:extLst>
          </p:cNvPr>
          <p:cNvSpPr/>
          <p:nvPr/>
        </p:nvSpPr>
        <p:spPr>
          <a:xfrm>
            <a:off x="1268155" y="11676"/>
            <a:ext cx="8550495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800" b="1" i="1" kern="0" dirty="0" err="1">
                <a:solidFill>
                  <a:srgbClr val="010B3C"/>
                </a:solidFill>
              </a:rPr>
              <a:t>Helini</a:t>
            </a:r>
            <a:r>
              <a:rPr lang="en-US" altLang="ko-KR" sz="2800" b="1" i="1" kern="0" dirty="0">
                <a:solidFill>
                  <a:srgbClr val="010B3C"/>
                </a:solidFill>
              </a:rPr>
              <a:t> (JSP </a:t>
            </a:r>
            <a:r>
              <a:rPr lang="ko-KR" altLang="en-US" sz="2800" b="1" i="1" kern="0" dirty="0">
                <a:solidFill>
                  <a:srgbClr val="010B3C"/>
                </a:solidFill>
              </a:rPr>
              <a:t>프로젝트</a:t>
            </a:r>
            <a:r>
              <a:rPr lang="en-US" altLang="ko-KR" sz="2800" b="1" i="1" kern="0" dirty="0">
                <a:solidFill>
                  <a:srgbClr val="010B3C"/>
                </a:solidFill>
              </a:rPr>
              <a:t>)</a:t>
            </a:r>
            <a:endParaRPr lang="ko-KR" altLang="en-US" sz="4800" kern="0" dirty="0">
              <a:solidFill>
                <a:srgbClr val="F1A197"/>
              </a:solidFill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363594" y="1911093"/>
            <a:ext cx="5270636" cy="3683022"/>
            <a:chOff x="2730992" y="1863642"/>
            <a:chExt cx="6480000" cy="4528105"/>
          </a:xfrm>
        </p:grpSpPr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30992" y="1863642"/>
              <a:ext cx="6480000" cy="4027313"/>
            </a:xfrm>
            <a:prstGeom prst="rect">
              <a:avLst/>
            </a:prstGeom>
          </p:spPr>
        </p:pic>
        <p:sp>
          <p:nvSpPr>
            <p:cNvPr id="24" name="직사각형 23"/>
            <p:cNvSpPr/>
            <p:nvPr/>
          </p:nvSpPr>
          <p:spPr>
            <a:xfrm>
              <a:off x="2730992" y="1863642"/>
              <a:ext cx="6480000" cy="4528105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tx1"/>
                  </a:solidFill>
                </a:ln>
                <a:noFill/>
              </a:endParaRPr>
            </a:p>
          </p:txBody>
        </p:sp>
      </p:grpSp>
      <p:cxnSp>
        <p:nvCxnSpPr>
          <p:cNvPr id="30" name="직선 연결선 29"/>
          <p:cNvCxnSpPr/>
          <p:nvPr/>
        </p:nvCxnSpPr>
        <p:spPr>
          <a:xfrm flipH="1">
            <a:off x="5770224" y="956406"/>
            <a:ext cx="49274" cy="5558214"/>
          </a:xfrm>
          <a:prstGeom prst="line">
            <a:avLst/>
          </a:prstGeom>
          <a:ln w="317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247652A-DDAE-4726-B07E-AEE7F3365AC5}"/>
              </a:ext>
            </a:extLst>
          </p:cNvPr>
          <p:cNvSpPr/>
          <p:nvPr/>
        </p:nvSpPr>
        <p:spPr>
          <a:xfrm>
            <a:off x="6058765" y="777629"/>
            <a:ext cx="4773309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800" b="1" i="1" kern="0" dirty="0">
                <a:solidFill>
                  <a:schemeClr val="accent1">
                    <a:lumMod val="50000"/>
                  </a:schemeClr>
                </a:solidFill>
              </a:rPr>
              <a:t>자바 소스</a:t>
            </a:r>
            <a:r>
              <a:rPr lang="en-US" altLang="ko-KR" sz="2800" b="1" i="1" kern="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ko-KR" b="1" i="1" kern="0" dirty="0">
                <a:solidFill>
                  <a:schemeClr val="accent1">
                    <a:lumMod val="50000"/>
                  </a:schemeClr>
                </a:solidFill>
              </a:rPr>
              <a:t>(</a:t>
            </a:r>
            <a:r>
              <a:rPr lang="en-US" altLang="ko-KR" b="1" i="1" kern="0" dirty="0" err="1">
                <a:solidFill>
                  <a:schemeClr val="accent1">
                    <a:lumMod val="50000"/>
                  </a:schemeClr>
                </a:solidFill>
              </a:rPr>
              <a:t>Jsp</a:t>
            </a:r>
            <a:r>
              <a:rPr lang="en-US" altLang="ko-KR" b="1" i="1" kern="0" dirty="0">
                <a:solidFill>
                  <a:schemeClr val="accent1">
                    <a:lumMod val="50000"/>
                  </a:schemeClr>
                </a:solidFill>
              </a:rPr>
              <a:t>)</a:t>
            </a:r>
            <a:endParaRPr lang="ko-KR" altLang="en-US" sz="2000" kern="0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33A9DAE8-D126-42EA-9628-920C3D3504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0878" y="2008240"/>
            <a:ext cx="3068734" cy="3644120"/>
          </a:xfrm>
          <a:prstGeom prst="rect">
            <a:avLst/>
          </a:prstGeom>
          <a:ln w="38100"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4320456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11699999" y="812800"/>
            <a:ext cx="123701" cy="6045200"/>
          </a:xfrm>
          <a:prstGeom prst="rect">
            <a:avLst/>
          </a:prstGeom>
          <a:solidFill>
            <a:schemeClr val="tx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-1" y="800100"/>
            <a:ext cx="11700000" cy="0"/>
          </a:xfrm>
          <a:prstGeom prst="line">
            <a:avLst/>
          </a:prstGeom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11699999" y="800100"/>
            <a:ext cx="0" cy="6060400"/>
          </a:xfrm>
          <a:prstGeom prst="line">
            <a:avLst/>
          </a:prstGeom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그룹 27"/>
          <p:cNvGrpSpPr/>
          <p:nvPr/>
        </p:nvGrpSpPr>
        <p:grpSpPr>
          <a:xfrm>
            <a:off x="261712" y="304251"/>
            <a:ext cx="727206" cy="993706"/>
            <a:chOff x="4842640" y="195358"/>
            <a:chExt cx="727206" cy="993706"/>
          </a:xfrm>
        </p:grpSpPr>
        <p:sp>
          <p:nvSpPr>
            <p:cNvPr id="15" name="타원 14"/>
            <p:cNvSpPr/>
            <p:nvPr/>
          </p:nvSpPr>
          <p:spPr>
            <a:xfrm rot="1059351">
              <a:off x="4842640" y="782664"/>
              <a:ext cx="571500" cy="406400"/>
            </a:xfrm>
            <a:prstGeom prst="ellipse">
              <a:avLst/>
            </a:prstGeom>
            <a:solidFill>
              <a:schemeClr val="tx1">
                <a:alpha val="5000"/>
              </a:scheme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사다리꼴 13"/>
            <p:cNvSpPr/>
            <p:nvPr/>
          </p:nvSpPr>
          <p:spPr>
            <a:xfrm rot="12198497">
              <a:off x="5115865" y="579464"/>
              <a:ext cx="173066" cy="406400"/>
            </a:xfrm>
            <a:prstGeom prst="trapezoid">
              <a:avLst>
                <a:gd name="adj" fmla="val 38322"/>
              </a:avLst>
            </a:prstGeom>
            <a:solidFill>
              <a:schemeClr val="bg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타원 9"/>
            <p:cNvSpPr/>
            <p:nvPr/>
          </p:nvSpPr>
          <p:spPr>
            <a:xfrm rot="1059351">
              <a:off x="4966408" y="410484"/>
              <a:ext cx="571500" cy="406400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자유형 26"/>
            <p:cNvSpPr/>
            <p:nvPr/>
          </p:nvSpPr>
          <p:spPr>
            <a:xfrm rot="1059351">
              <a:off x="5351102" y="484051"/>
              <a:ext cx="162028" cy="347064"/>
            </a:xfrm>
            <a:custGeom>
              <a:avLst/>
              <a:gdLst>
                <a:gd name="connsiteX0" fmla="*/ 0 w 162028"/>
                <a:gd name="connsiteY0" fmla="*/ 0 h 347064"/>
                <a:gd name="connsiteX1" fmla="*/ 36043 w 162028"/>
                <a:gd name="connsiteY1" fmla="*/ 13912 h 347064"/>
                <a:gd name="connsiteX2" fmla="*/ 162028 w 162028"/>
                <a:gd name="connsiteY2" fmla="*/ 182409 h 347064"/>
                <a:gd name="connsiteX3" fmla="*/ 78334 w 162028"/>
                <a:gd name="connsiteY3" fmla="*/ 326093 h 347064"/>
                <a:gd name="connsiteX4" fmla="*/ 34594 w 162028"/>
                <a:gd name="connsiteY4" fmla="*/ 347064 h 347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2028" h="347064">
                  <a:moveTo>
                    <a:pt x="0" y="0"/>
                  </a:moveTo>
                  <a:lnTo>
                    <a:pt x="36043" y="13912"/>
                  </a:lnTo>
                  <a:cubicBezTo>
                    <a:pt x="112054" y="50429"/>
                    <a:pt x="162028" y="112269"/>
                    <a:pt x="162028" y="182409"/>
                  </a:cubicBezTo>
                  <a:cubicBezTo>
                    <a:pt x="162028" y="238521"/>
                    <a:pt x="130044" y="289321"/>
                    <a:pt x="78334" y="326093"/>
                  </a:cubicBezTo>
                  <a:lnTo>
                    <a:pt x="34594" y="347064"/>
                  </a:lnTo>
                  <a:close/>
                </a:path>
              </a:pathLst>
            </a:custGeom>
            <a:solidFill>
              <a:schemeClr val="tx1">
                <a:alpha val="11000"/>
              </a:scheme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타원 10"/>
            <p:cNvSpPr/>
            <p:nvPr/>
          </p:nvSpPr>
          <p:spPr>
            <a:xfrm rot="551721">
              <a:off x="5089084" y="281560"/>
              <a:ext cx="452088" cy="355948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자유형 25"/>
            <p:cNvSpPr/>
            <p:nvPr/>
          </p:nvSpPr>
          <p:spPr>
            <a:xfrm rot="551721">
              <a:off x="5396260" y="331058"/>
              <a:ext cx="126676" cy="307987"/>
            </a:xfrm>
            <a:custGeom>
              <a:avLst/>
              <a:gdLst>
                <a:gd name="connsiteX0" fmla="*/ 14892 w 126676"/>
                <a:gd name="connsiteY0" fmla="*/ 0 h 307987"/>
                <a:gd name="connsiteX1" fmla="*/ 60469 w 126676"/>
                <a:gd name="connsiteY1" fmla="*/ 24195 h 307987"/>
                <a:gd name="connsiteX2" fmla="*/ 126676 w 126676"/>
                <a:gd name="connsiteY2" fmla="*/ 150041 h 307987"/>
                <a:gd name="connsiteX3" fmla="*/ 60469 w 126676"/>
                <a:gd name="connsiteY3" fmla="*/ 275888 h 307987"/>
                <a:gd name="connsiteX4" fmla="*/ 0 w 126676"/>
                <a:gd name="connsiteY4" fmla="*/ 307987 h 307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676" h="307987">
                  <a:moveTo>
                    <a:pt x="14892" y="0"/>
                  </a:moveTo>
                  <a:lnTo>
                    <a:pt x="60469" y="24195"/>
                  </a:lnTo>
                  <a:cubicBezTo>
                    <a:pt x="101375" y="56402"/>
                    <a:pt x="126676" y="100895"/>
                    <a:pt x="126676" y="150041"/>
                  </a:cubicBezTo>
                  <a:cubicBezTo>
                    <a:pt x="126676" y="199187"/>
                    <a:pt x="101375" y="243680"/>
                    <a:pt x="60469" y="275888"/>
                  </a:cubicBezTo>
                  <a:lnTo>
                    <a:pt x="0" y="307987"/>
                  </a:lnTo>
                  <a:close/>
                </a:path>
              </a:pathLst>
            </a:custGeom>
            <a:solidFill>
              <a:schemeClr val="tx1">
                <a:alpha val="24000"/>
              </a:scheme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타원 11"/>
            <p:cNvSpPr/>
            <p:nvPr/>
          </p:nvSpPr>
          <p:spPr>
            <a:xfrm rot="1082807">
              <a:off x="5117758" y="195358"/>
              <a:ext cx="452088" cy="355948"/>
            </a:xfrm>
            <a:prstGeom prst="ellipse">
              <a:avLst/>
            </a:prstGeom>
            <a:solidFill>
              <a:srgbClr val="FF8086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A0E9254-8CB2-4726-97D5-33BB8853AC13}"/>
              </a:ext>
            </a:extLst>
          </p:cNvPr>
          <p:cNvSpPr/>
          <p:nvPr/>
        </p:nvSpPr>
        <p:spPr>
          <a:xfrm>
            <a:off x="1141144" y="878730"/>
            <a:ext cx="3179698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800" b="1" i="1" kern="0" dirty="0">
                <a:solidFill>
                  <a:schemeClr val="accent1">
                    <a:lumMod val="50000"/>
                  </a:schemeClr>
                </a:solidFill>
              </a:rPr>
              <a:t>게시판</a:t>
            </a:r>
            <a:r>
              <a:rPr lang="en-US" altLang="ko-KR" b="1" i="1" kern="0" dirty="0">
                <a:solidFill>
                  <a:schemeClr val="accent1">
                    <a:lumMod val="50000"/>
                  </a:schemeClr>
                </a:solidFill>
              </a:rPr>
              <a:t>(</a:t>
            </a:r>
            <a:r>
              <a:rPr lang="ko-KR" altLang="en-US" b="1" i="1" kern="0" dirty="0" err="1">
                <a:solidFill>
                  <a:schemeClr val="accent1">
                    <a:lumMod val="50000"/>
                  </a:schemeClr>
                </a:solidFill>
              </a:rPr>
              <a:t>기본화면</a:t>
            </a:r>
            <a:r>
              <a:rPr lang="en-US" altLang="ko-KR" b="1" i="1" kern="0" dirty="0">
                <a:solidFill>
                  <a:schemeClr val="accent1">
                    <a:lumMod val="50000"/>
                  </a:schemeClr>
                </a:solidFill>
              </a:rPr>
              <a:t>)</a:t>
            </a:r>
            <a:endParaRPr lang="ko-KR" altLang="en-US" kern="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E9A0228-12C8-4498-87EA-C18CEEB29E98}"/>
              </a:ext>
            </a:extLst>
          </p:cNvPr>
          <p:cNvSpPr/>
          <p:nvPr/>
        </p:nvSpPr>
        <p:spPr>
          <a:xfrm>
            <a:off x="1268155" y="11676"/>
            <a:ext cx="8550495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800" b="1" i="1" kern="0" dirty="0" err="1">
                <a:solidFill>
                  <a:srgbClr val="010B3C"/>
                </a:solidFill>
              </a:rPr>
              <a:t>Helini</a:t>
            </a:r>
            <a:r>
              <a:rPr lang="en-US" altLang="ko-KR" sz="2800" b="1" i="1" kern="0" dirty="0">
                <a:solidFill>
                  <a:srgbClr val="010B3C"/>
                </a:solidFill>
              </a:rPr>
              <a:t> (JSP </a:t>
            </a:r>
            <a:r>
              <a:rPr lang="ko-KR" altLang="en-US" sz="2800" b="1" i="1" kern="0" dirty="0">
                <a:solidFill>
                  <a:srgbClr val="010B3C"/>
                </a:solidFill>
              </a:rPr>
              <a:t>프로젝트</a:t>
            </a:r>
            <a:r>
              <a:rPr lang="en-US" altLang="ko-KR" sz="2800" b="1" i="1" kern="0" dirty="0">
                <a:solidFill>
                  <a:srgbClr val="010B3C"/>
                </a:solidFill>
              </a:rPr>
              <a:t>)</a:t>
            </a:r>
            <a:endParaRPr lang="ko-KR" altLang="en-US" sz="4800" kern="0" dirty="0">
              <a:solidFill>
                <a:srgbClr val="F1A197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714" y="2574920"/>
            <a:ext cx="5479810" cy="1660732"/>
          </a:xfrm>
          <a:prstGeom prst="rect">
            <a:avLst/>
          </a:prstGeom>
          <a:ln w="38100">
            <a:solidFill>
              <a:srgbClr val="0070C0"/>
            </a:solidFill>
          </a:ln>
        </p:spPr>
      </p:pic>
      <p:cxnSp>
        <p:nvCxnSpPr>
          <p:cNvPr id="38" name="직선 연결선 37"/>
          <p:cNvCxnSpPr/>
          <p:nvPr/>
        </p:nvCxnSpPr>
        <p:spPr>
          <a:xfrm flipH="1">
            <a:off x="5770224" y="956406"/>
            <a:ext cx="49274" cy="5558214"/>
          </a:xfrm>
          <a:prstGeom prst="line">
            <a:avLst/>
          </a:prstGeom>
          <a:ln w="317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9F05D72-9E8E-4097-A526-0125190E5BEF}"/>
              </a:ext>
            </a:extLst>
          </p:cNvPr>
          <p:cNvSpPr/>
          <p:nvPr/>
        </p:nvSpPr>
        <p:spPr>
          <a:xfrm>
            <a:off x="6058765" y="777629"/>
            <a:ext cx="4773309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800" b="1" i="1" kern="0" dirty="0">
                <a:solidFill>
                  <a:schemeClr val="accent1">
                    <a:lumMod val="50000"/>
                  </a:schemeClr>
                </a:solidFill>
              </a:rPr>
              <a:t>자바 소스</a:t>
            </a:r>
            <a:r>
              <a:rPr lang="en-US" altLang="ko-KR" sz="2800" b="1" i="1" kern="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ko-KR" b="1" i="1" kern="0" dirty="0">
                <a:solidFill>
                  <a:schemeClr val="accent1">
                    <a:lumMod val="50000"/>
                  </a:schemeClr>
                </a:solidFill>
              </a:rPr>
              <a:t>(Controller &amp; Dao)</a:t>
            </a:r>
            <a:endParaRPr lang="ko-KR" altLang="en-US" sz="2000" kern="0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7C1DD896-5DC0-4CBB-BCDB-0A58FBFD7B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0878" y="2008240"/>
            <a:ext cx="3068734" cy="3644120"/>
          </a:xfrm>
          <a:prstGeom prst="rect">
            <a:avLst/>
          </a:prstGeom>
          <a:ln w="38100"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122260668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11699999" y="812800"/>
            <a:ext cx="123701" cy="6045200"/>
          </a:xfrm>
          <a:prstGeom prst="rect">
            <a:avLst/>
          </a:prstGeom>
          <a:solidFill>
            <a:schemeClr val="tx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-1" y="800100"/>
            <a:ext cx="11700000" cy="0"/>
          </a:xfrm>
          <a:prstGeom prst="line">
            <a:avLst/>
          </a:prstGeom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11699999" y="800100"/>
            <a:ext cx="0" cy="6060400"/>
          </a:xfrm>
          <a:prstGeom prst="line">
            <a:avLst/>
          </a:prstGeom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그룹 27"/>
          <p:cNvGrpSpPr/>
          <p:nvPr/>
        </p:nvGrpSpPr>
        <p:grpSpPr>
          <a:xfrm>
            <a:off x="261712" y="304251"/>
            <a:ext cx="727206" cy="993706"/>
            <a:chOff x="4842640" y="195358"/>
            <a:chExt cx="727206" cy="993706"/>
          </a:xfrm>
        </p:grpSpPr>
        <p:sp>
          <p:nvSpPr>
            <p:cNvPr id="15" name="타원 14"/>
            <p:cNvSpPr/>
            <p:nvPr/>
          </p:nvSpPr>
          <p:spPr>
            <a:xfrm rot="1059351">
              <a:off x="4842640" y="782664"/>
              <a:ext cx="571500" cy="406400"/>
            </a:xfrm>
            <a:prstGeom prst="ellipse">
              <a:avLst/>
            </a:prstGeom>
            <a:solidFill>
              <a:schemeClr val="tx1">
                <a:alpha val="5000"/>
              </a:scheme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사다리꼴 13"/>
            <p:cNvSpPr/>
            <p:nvPr/>
          </p:nvSpPr>
          <p:spPr>
            <a:xfrm rot="12198497">
              <a:off x="5115865" y="579464"/>
              <a:ext cx="173066" cy="406400"/>
            </a:xfrm>
            <a:prstGeom prst="trapezoid">
              <a:avLst>
                <a:gd name="adj" fmla="val 38322"/>
              </a:avLst>
            </a:prstGeom>
            <a:solidFill>
              <a:schemeClr val="bg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타원 9"/>
            <p:cNvSpPr/>
            <p:nvPr/>
          </p:nvSpPr>
          <p:spPr>
            <a:xfrm rot="1059351">
              <a:off x="4966408" y="410484"/>
              <a:ext cx="571500" cy="406400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자유형 26"/>
            <p:cNvSpPr/>
            <p:nvPr/>
          </p:nvSpPr>
          <p:spPr>
            <a:xfrm rot="1059351">
              <a:off x="5351102" y="484051"/>
              <a:ext cx="162028" cy="347064"/>
            </a:xfrm>
            <a:custGeom>
              <a:avLst/>
              <a:gdLst>
                <a:gd name="connsiteX0" fmla="*/ 0 w 162028"/>
                <a:gd name="connsiteY0" fmla="*/ 0 h 347064"/>
                <a:gd name="connsiteX1" fmla="*/ 36043 w 162028"/>
                <a:gd name="connsiteY1" fmla="*/ 13912 h 347064"/>
                <a:gd name="connsiteX2" fmla="*/ 162028 w 162028"/>
                <a:gd name="connsiteY2" fmla="*/ 182409 h 347064"/>
                <a:gd name="connsiteX3" fmla="*/ 78334 w 162028"/>
                <a:gd name="connsiteY3" fmla="*/ 326093 h 347064"/>
                <a:gd name="connsiteX4" fmla="*/ 34594 w 162028"/>
                <a:gd name="connsiteY4" fmla="*/ 347064 h 347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2028" h="347064">
                  <a:moveTo>
                    <a:pt x="0" y="0"/>
                  </a:moveTo>
                  <a:lnTo>
                    <a:pt x="36043" y="13912"/>
                  </a:lnTo>
                  <a:cubicBezTo>
                    <a:pt x="112054" y="50429"/>
                    <a:pt x="162028" y="112269"/>
                    <a:pt x="162028" y="182409"/>
                  </a:cubicBezTo>
                  <a:cubicBezTo>
                    <a:pt x="162028" y="238521"/>
                    <a:pt x="130044" y="289321"/>
                    <a:pt x="78334" y="326093"/>
                  </a:cubicBezTo>
                  <a:lnTo>
                    <a:pt x="34594" y="347064"/>
                  </a:lnTo>
                  <a:close/>
                </a:path>
              </a:pathLst>
            </a:custGeom>
            <a:solidFill>
              <a:schemeClr val="tx1">
                <a:alpha val="11000"/>
              </a:scheme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타원 10"/>
            <p:cNvSpPr/>
            <p:nvPr/>
          </p:nvSpPr>
          <p:spPr>
            <a:xfrm rot="551721">
              <a:off x="5089084" y="281560"/>
              <a:ext cx="452088" cy="355948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자유형 25"/>
            <p:cNvSpPr/>
            <p:nvPr/>
          </p:nvSpPr>
          <p:spPr>
            <a:xfrm rot="551721">
              <a:off x="5396260" y="331058"/>
              <a:ext cx="126676" cy="307987"/>
            </a:xfrm>
            <a:custGeom>
              <a:avLst/>
              <a:gdLst>
                <a:gd name="connsiteX0" fmla="*/ 14892 w 126676"/>
                <a:gd name="connsiteY0" fmla="*/ 0 h 307987"/>
                <a:gd name="connsiteX1" fmla="*/ 60469 w 126676"/>
                <a:gd name="connsiteY1" fmla="*/ 24195 h 307987"/>
                <a:gd name="connsiteX2" fmla="*/ 126676 w 126676"/>
                <a:gd name="connsiteY2" fmla="*/ 150041 h 307987"/>
                <a:gd name="connsiteX3" fmla="*/ 60469 w 126676"/>
                <a:gd name="connsiteY3" fmla="*/ 275888 h 307987"/>
                <a:gd name="connsiteX4" fmla="*/ 0 w 126676"/>
                <a:gd name="connsiteY4" fmla="*/ 307987 h 307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676" h="307987">
                  <a:moveTo>
                    <a:pt x="14892" y="0"/>
                  </a:moveTo>
                  <a:lnTo>
                    <a:pt x="60469" y="24195"/>
                  </a:lnTo>
                  <a:cubicBezTo>
                    <a:pt x="101375" y="56402"/>
                    <a:pt x="126676" y="100895"/>
                    <a:pt x="126676" y="150041"/>
                  </a:cubicBezTo>
                  <a:cubicBezTo>
                    <a:pt x="126676" y="199187"/>
                    <a:pt x="101375" y="243680"/>
                    <a:pt x="60469" y="275888"/>
                  </a:cubicBezTo>
                  <a:lnTo>
                    <a:pt x="0" y="307987"/>
                  </a:lnTo>
                  <a:close/>
                </a:path>
              </a:pathLst>
            </a:custGeom>
            <a:solidFill>
              <a:schemeClr val="tx1">
                <a:alpha val="24000"/>
              </a:scheme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타원 11"/>
            <p:cNvSpPr/>
            <p:nvPr/>
          </p:nvSpPr>
          <p:spPr>
            <a:xfrm rot="1082807">
              <a:off x="5117758" y="195358"/>
              <a:ext cx="452088" cy="355948"/>
            </a:xfrm>
            <a:prstGeom prst="ellipse">
              <a:avLst/>
            </a:prstGeom>
            <a:solidFill>
              <a:srgbClr val="FF8086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A0E9254-8CB2-4726-97D5-33BB8853AC13}"/>
              </a:ext>
            </a:extLst>
          </p:cNvPr>
          <p:cNvSpPr/>
          <p:nvPr/>
        </p:nvSpPr>
        <p:spPr>
          <a:xfrm>
            <a:off x="1141144" y="878730"/>
            <a:ext cx="3179698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800" b="1" i="1" kern="0" dirty="0">
                <a:solidFill>
                  <a:schemeClr val="accent1">
                    <a:lumMod val="50000"/>
                  </a:schemeClr>
                </a:solidFill>
              </a:rPr>
              <a:t>게시판</a:t>
            </a:r>
            <a:r>
              <a:rPr lang="en-US" altLang="ko-KR" b="1" i="1" kern="0" dirty="0">
                <a:solidFill>
                  <a:schemeClr val="accent1">
                    <a:lumMod val="50000"/>
                  </a:schemeClr>
                </a:solidFill>
              </a:rPr>
              <a:t>(</a:t>
            </a:r>
            <a:r>
              <a:rPr lang="ko-KR" altLang="en-US" b="1" i="1" kern="0" dirty="0" err="1">
                <a:solidFill>
                  <a:schemeClr val="accent1">
                    <a:lumMod val="50000"/>
                  </a:schemeClr>
                </a:solidFill>
              </a:rPr>
              <a:t>기본화면</a:t>
            </a:r>
            <a:r>
              <a:rPr lang="en-US" altLang="ko-KR" b="1" i="1" kern="0" dirty="0">
                <a:solidFill>
                  <a:schemeClr val="accent1">
                    <a:lumMod val="50000"/>
                  </a:schemeClr>
                </a:solidFill>
              </a:rPr>
              <a:t>)</a:t>
            </a:r>
            <a:endParaRPr lang="ko-KR" altLang="en-US" kern="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E9A0228-12C8-4498-87EA-C18CEEB29E98}"/>
              </a:ext>
            </a:extLst>
          </p:cNvPr>
          <p:cNvSpPr/>
          <p:nvPr/>
        </p:nvSpPr>
        <p:spPr>
          <a:xfrm>
            <a:off x="1268155" y="11676"/>
            <a:ext cx="8550495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800" b="1" i="1" kern="0" dirty="0" err="1">
                <a:solidFill>
                  <a:srgbClr val="010B3C"/>
                </a:solidFill>
              </a:rPr>
              <a:t>Helini</a:t>
            </a:r>
            <a:r>
              <a:rPr lang="en-US" altLang="ko-KR" sz="2800" b="1" i="1" kern="0" dirty="0">
                <a:solidFill>
                  <a:srgbClr val="010B3C"/>
                </a:solidFill>
              </a:rPr>
              <a:t> (JSP </a:t>
            </a:r>
            <a:r>
              <a:rPr lang="ko-KR" altLang="en-US" sz="2800" b="1" i="1" kern="0" dirty="0">
                <a:solidFill>
                  <a:srgbClr val="010B3C"/>
                </a:solidFill>
              </a:rPr>
              <a:t>프로젝트</a:t>
            </a:r>
            <a:r>
              <a:rPr lang="en-US" altLang="ko-KR" sz="2800" b="1" i="1" kern="0" dirty="0">
                <a:solidFill>
                  <a:srgbClr val="010B3C"/>
                </a:solidFill>
              </a:rPr>
              <a:t>)</a:t>
            </a:r>
            <a:endParaRPr lang="ko-KR" altLang="en-US" sz="4800" kern="0" dirty="0">
              <a:solidFill>
                <a:srgbClr val="F1A197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714" y="2574920"/>
            <a:ext cx="5479810" cy="1660732"/>
          </a:xfrm>
          <a:prstGeom prst="rect">
            <a:avLst/>
          </a:prstGeom>
          <a:ln w="38100">
            <a:solidFill>
              <a:srgbClr val="0070C0"/>
            </a:solidFill>
          </a:ln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9559" y="2642152"/>
            <a:ext cx="5300378" cy="1292510"/>
          </a:xfrm>
          <a:prstGeom prst="rect">
            <a:avLst/>
          </a:prstGeom>
          <a:ln w="38100">
            <a:solidFill>
              <a:srgbClr val="0070C0"/>
            </a:solidFill>
          </a:ln>
        </p:spPr>
      </p:pic>
      <p:cxnSp>
        <p:nvCxnSpPr>
          <p:cNvPr id="38" name="직선 연결선 37"/>
          <p:cNvCxnSpPr/>
          <p:nvPr/>
        </p:nvCxnSpPr>
        <p:spPr>
          <a:xfrm flipH="1">
            <a:off x="5770224" y="956406"/>
            <a:ext cx="49274" cy="5558214"/>
          </a:xfrm>
          <a:prstGeom prst="line">
            <a:avLst/>
          </a:prstGeom>
          <a:ln w="317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9F05D72-9E8E-4097-A526-0125190E5BEF}"/>
              </a:ext>
            </a:extLst>
          </p:cNvPr>
          <p:cNvSpPr/>
          <p:nvPr/>
        </p:nvSpPr>
        <p:spPr>
          <a:xfrm>
            <a:off x="6058765" y="777629"/>
            <a:ext cx="4773309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800" b="1" i="1" kern="0" dirty="0">
                <a:solidFill>
                  <a:schemeClr val="accent1">
                    <a:lumMod val="50000"/>
                  </a:schemeClr>
                </a:solidFill>
              </a:rPr>
              <a:t>자바 소스</a:t>
            </a:r>
            <a:r>
              <a:rPr lang="en-US" altLang="ko-KR" sz="2800" b="1" i="1" kern="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ko-KR" b="1" i="1" kern="0" dirty="0">
                <a:solidFill>
                  <a:schemeClr val="accent1">
                    <a:lumMod val="50000"/>
                  </a:schemeClr>
                </a:solidFill>
              </a:rPr>
              <a:t>(</a:t>
            </a:r>
            <a:r>
              <a:rPr lang="en-US" altLang="ko-KR" b="1" i="1" kern="0" dirty="0" err="1">
                <a:solidFill>
                  <a:schemeClr val="accent1">
                    <a:lumMod val="50000"/>
                  </a:schemeClr>
                </a:solidFill>
              </a:rPr>
              <a:t>Jsp</a:t>
            </a:r>
            <a:r>
              <a:rPr lang="en-US" altLang="ko-KR" b="1" i="1" kern="0" dirty="0">
                <a:solidFill>
                  <a:schemeClr val="accent1">
                    <a:lumMod val="50000"/>
                  </a:schemeClr>
                </a:solidFill>
              </a:rPr>
              <a:t>)</a:t>
            </a:r>
            <a:endParaRPr lang="ko-KR" altLang="en-US" sz="2000" kern="0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466757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11699999" y="812800"/>
            <a:ext cx="123701" cy="6045200"/>
          </a:xfrm>
          <a:prstGeom prst="rect">
            <a:avLst/>
          </a:prstGeom>
          <a:solidFill>
            <a:schemeClr val="tx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-1" y="800100"/>
            <a:ext cx="11700000" cy="0"/>
          </a:xfrm>
          <a:prstGeom prst="line">
            <a:avLst/>
          </a:prstGeom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11699999" y="800100"/>
            <a:ext cx="0" cy="6060400"/>
          </a:xfrm>
          <a:prstGeom prst="line">
            <a:avLst/>
          </a:prstGeom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그룹 27"/>
          <p:cNvGrpSpPr/>
          <p:nvPr/>
        </p:nvGrpSpPr>
        <p:grpSpPr>
          <a:xfrm>
            <a:off x="261712" y="304251"/>
            <a:ext cx="727206" cy="993706"/>
            <a:chOff x="4842640" y="195358"/>
            <a:chExt cx="727206" cy="993706"/>
          </a:xfrm>
        </p:grpSpPr>
        <p:sp>
          <p:nvSpPr>
            <p:cNvPr id="15" name="타원 14"/>
            <p:cNvSpPr/>
            <p:nvPr/>
          </p:nvSpPr>
          <p:spPr>
            <a:xfrm rot="1059351">
              <a:off x="4842640" y="782664"/>
              <a:ext cx="571500" cy="406400"/>
            </a:xfrm>
            <a:prstGeom prst="ellipse">
              <a:avLst/>
            </a:prstGeom>
            <a:solidFill>
              <a:schemeClr val="tx1">
                <a:alpha val="5000"/>
              </a:scheme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사다리꼴 13"/>
            <p:cNvSpPr/>
            <p:nvPr/>
          </p:nvSpPr>
          <p:spPr>
            <a:xfrm rot="12198497">
              <a:off x="5115865" y="579464"/>
              <a:ext cx="173066" cy="406400"/>
            </a:xfrm>
            <a:prstGeom prst="trapezoid">
              <a:avLst>
                <a:gd name="adj" fmla="val 38322"/>
              </a:avLst>
            </a:prstGeom>
            <a:solidFill>
              <a:schemeClr val="bg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타원 9"/>
            <p:cNvSpPr/>
            <p:nvPr/>
          </p:nvSpPr>
          <p:spPr>
            <a:xfrm rot="1059351">
              <a:off x="4966408" y="410484"/>
              <a:ext cx="571500" cy="406400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자유형 26"/>
            <p:cNvSpPr/>
            <p:nvPr/>
          </p:nvSpPr>
          <p:spPr>
            <a:xfrm rot="1059351">
              <a:off x="5351102" y="484051"/>
              <a:ext cx="162028" cy="347064"/>
            </a:xfrm>
            <a:custGeom>
              <a:avLst/>
              <a:gdLst>
                <a:gd name="connsiteX0" fmla="*/ 0 w 162028"/>
                <a:gd name="connsiteY0" fmla="*/ 0 h 347064"/>
                <a:gd name="connsiteX1" fmla="*/ 36043 w 162028"/>
                <a:gd name="connsiteY1" fmla="*/ 13912 h 347064"/>
                <a:gd name="connsiteX2" fmla="*/ 162028 w 162028"/>
                <a:gd name="connsiteY2" fmla="*/ 182409 h 347064"/>
                <a:gd name="connsiteX3" fmla="*/ 78334 w 162028"/>
                <a:gd name="connsiteY3" fmla="*/ 326093 h 347064"/>
                <a:gd name="connsiteX4" fmla="*/ 34594 w 162028"/>
                <a:gd name="connsiteY4" fmla="*/ 347064 h 347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2028" h="347064">
                  <a:moveTo>
                    <a:pt x="0" y="0"/>
                  </a:moveTo>
                  <a:lnTo>
                    <a:pt x="36043" y="13912"/>
                  </a:lnTo>
                  <a:cubicBezTo>
                    <a:pt x="112054" y="50429"/>
                    <a:pt x="162028" y="112269"/>
                    <a:pt x="162028" y="182409"/>
                  </a:cubicBezTo>
                  <a:cubicBezTo>
                    <a:pt x="162028" y="238521"/>
                    <a:pt x="130044" y="289321"/>
                    <a:pt x="78334" y="326093"/>
                  </a:cubicBezTo>
                  <a:lnTo>
                    <a:pt x="34594" y="347064"/>
                  </a:lnTo>
                  <a:close/>
                </a:path>
              </a:pathLst>
            </a:custGeom>
            <a:solidFill>
              <a:schemeClr val="tx1">
                <a:alpha val="11000"/>
              </a:scheme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타원 10"/>
            <p:cNvSpPr/>
            <p:nvPr/>
          </p:nvSpPr>
          <p:spPr>
            <a:xfrm rot="551721">
              <a:off x="5089084" y="281560"/>
              <a:ext cx="452088" cy="355948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자유형 25"/>
            <p:cNvSpPr/>
            <p:nvPr/>
          </p:nvSpPr>
          <p:spPr>
            <a:xfrm rot="551721">
              <a:off x="5396260" y="331058"/>
              <a:ext cx="126676" cy="307987"/>
            </a:xfrm>
            <a:custGeom>
              <a:avLst/>
              <a:gdLst>
                <a:gd name="connsiteX0" fmla="*/ 14892 w 126676"/>
                <a:gd name="connsiteY0" fmla="*/ 0 h 307987"/>
                <a:gd name="connsiteX1" fmla="*/ 60469 w 126676"/>
                <a:gd name="connsiteY1" fmla="*/ 24195 h 307987"/>
                <a:gd name="connsiteX2" fmla="*/ 126676 w 126676"/>
                <a:gd name="connsiteY2" fmla="*/ 150041 h 307987"/>
                <a:gd name="connsiteX3" fmla="*/ 60469 w 126676"/>
                <a:gd name="connsiteY3" fmla="*/ 275888 h 307987"/>
                <a:gd name="connsiteX4" fmla="*/ 0 w 126676"/>
                <a:gd name="connsiteY4" fmla="*/ 307987 h 307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676" h="307987">
                  <a:moveTo>
                    <a:pt x="14892" y="0"/>
                  </a:moveTo>
                  <a:lnTo>
                    <a:pt x="60469" y="24195"/>
                  </a:lnTo>
                  <a:cubicBezTo>
                    <a:pt x="101375" y="56402"/>
                    <a:pt x="126676" y="100895"/>
                    <a:pt x="126676" y="150041"/>
                  </a:cubicBezTo>
                  <a:cubicBezTo>
                    <a:pt x="126676" y="199187"/>
                    <a:pt x="101375" y="243680"/>
                    <a:pt x="60469" y="275888"/>
                  </a:cubicBezTo>
                  <a:lnTo>
                    <a:pt x="0" y="307987"/>
                  </a:lnTo>
                  <a:close/>
                </a:path>
              </a:pathLst>
            </a:custGeom>
            <a:solidFill>
              <a:schemeClr val="tx1">
                <a:alpha val="24000"/>
              </a:scheme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타원 11"/>
            <p:cNvSpPr/>
            <p:nvPr/>
          </p:nvSpPr>
          <p:spPr>
            <a:xfrm rot="1082807">
              <a:off x="5117758" y="195358"/>
              <a:ext cx="452088" cy="355948"/>
            </a:xfrm>
            <a:prstGeom prst="ellipse">
              <a:avLst/>
            </a:prstGeom>
            <a:solidFill>
              <a:srgbClr val="FF8086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A0E9254-8CB2-4726-97D5-33BB8853AC13}"/>
              </a:ext>
            </a:extLst>
          </p:cNvPr>
          <p:cNvSpPr/>
          <p:nvPr/>
        </p:nvSpPr>
        <p:spPr>
          <a:xfrm>
            <a:off x="1141144" y="878730"/>
            <a:ext cx="3179698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800" b="1" i="1" kern="0" dirty="0">
                <a:solidFill>
                  <a:schemeClr val="accent1">
                    <a:lumMod val="50000"/>
                  </a:schemeClr>
                </a:solidFill>
              </a:rPr>
              <a:t>게시판</a:t>
            </a:r>
            <a:r>
              <a:rPr lang="en-US" altLang="ko-KR" b="1" i="1" kern="0" dirty="0">
                <a:solidFill>
                  <a:schemeClr val="accent1">
                    <a:lumMod val="50000"/>
                  </a:schemeClr>
                </a:solidFill>
              </a:rPr>
              <a:t>(</a:t>
            </a:r>
            <a:r>
              <a:rPr lang="ko-KR" altLang="en-US" b="1" i="1" kern="0" dirty="0">
                <a:solidFill>
                  <a:schemeClr val="accent1">
                    <a:lumMod val="50000"/>
                  </a:schemeClr>
                </a:solidFill>
              </a:rPr>
              <a:t>글 쓰기</a:t>
            </a:r>
            <a:r>
              <a:rPr lang="en-US" altLang="ko-KR" b="1" i="1" kern="0" dirty="0">
                <a:solidFill>
                  <a:schemeClr val="accent1">
                    <a:lumMod val="50000"/>
                  </a:schemeClr>
                </a:solidFill>
              </a:rPr>
              <a:t>)</a:t>
            </a:r>
            <a:endParaRPr lang="ko-KR" altLang="en-US" kern="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E9A0228-12C8-4498-87EA-C18CEEB29E98}"/>
              </a:ext>
            </a:extLst>
          </p:cNvPr>
          <p:cNvSpPr/>
          <p:nvPr/>
        </p:nvSpPr>
        <p:spPr>
          <a:xfrm>
            <a:off x="1268155" y="11676"/>
            <a:ext cx="8550495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800" b="1" i="1" kern="0" dirty="0" err="1">
                <a:solidFill>
                  <a:srgbClr val="010B3C"/>
                </a:solidFill>
              </a:rPr>
              <a:t>Helini</a:t>
            </a:r>
            <a:r>
              <a:rPr lang="en-US" altLang="ko-KR" sz="2800" b="1" i="1" kern="0" dirty="0">
                <a:solidFill>
                  <a:srgbClr val="010B3C"/>
                </a:solidFill>
              </a:rPr>
              <a:t> (JSP </a:t>
            </a:r>
            <a:r>
              <a:rPr lang="ko-KR" altLang="en-US" sz="2800" b="1" i="1" kern="0" dirty="0">
                <a:solidFill>
                  <a:srgbClr val="010B3C"/>
                </a:solidFill>
              </a:rPr>
              <a:t>프로젝트</a:t>
            </a:r>
            <a:r>
              <a:rPr lang="en-US" altLang="ko-KR" sz="2800" b="1" i="1" kern="0" dirty="0">
                <a:solidFill>
                  <a:srgbClr val="010B3C"/>
                </a:solidFill>
              </a:rPr>
              <a:t>)</a:t>
            </a:r>
            <a:endParaRPr lang="ko-KR" altLang="en-US" sz="4800" kern="0" dirty="0">
              <a:solidFill>
                <a:srgbClr val="F1A197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2730992" y="1863642"/>
            <a:ext cx="6480000" cy="3526649"/>
            <a:chOff x="2730992" y="1863642"/>
            <a:chExt cx="6480000" cy="3526649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30992" y="1863642"/>
              <a:ext cx="6480000" cy="3526649"/>
            </a:xfrm>
            <a:prstGeom prst="rect">
              <a:avLst/>
            </a:prstGeom>
          </p:spPr>
        </p:pic>
        <p:sp>
          <p:nvSpPr>
            <p:cNvPr id="16" name="직사각형 15"/>
            <p:cNvSpPr/>
            <p:nvPr/>
          </p:nvSpPr>
          <p:spPr>
            <a:xfrm>
              <a:off x="2730992" y="1863642"/>
              <a:ext cx="6480000" cy="3526649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tx1"/>
                  </a:solidFill>
                </a:ln>
                <a:noFill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549240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>
            <a:extLst>
              <a:ext uri="{FF2B5EF4-FFF2-40B4-BE49-F238E27FC236}">
                <a16:creationId xmlns:a16="http://schemas.microsoft.com/office/drawing/2014/main" id="{7DF2112D-D90F-408C-B236-711BE98FD0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417" y="2318232"/>
            <a:ext cx="7222838" cy="3668382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9" name="직사각형 8"/>
          <p:cNvSpPr/>
          <p:nvPr/>
        </p:nvSpPr>
        <p:spPr>
          <a:xfrm>
            <a:off x="11699999" y="812800"/>
            <a:ext cx="123701" cy="6045200"/>
          </a:xfrm>
          <a:prstGeom prst="rect">
            <a:avLst/>
          </a:prstGeom>
          <a:solidFill>
            <a:schemeClr val="tx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-1" y="800100"/>
            <a:ext cx="11700000" cy="0"/>
          </a:xfrm>
          <a:prstGeom prst="line">
            <a:avLst/>
          </a:prstGeom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11699999" y="800100"/>
            <a:ext cx="0" cy="6060400"/>
          </a:xfrm>
          <a:prstGeom prst="line">
            <a:avLst/>
          </a:prstGeom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그룹 27"/>
          <p:cNvGrpSpPr/>
          <p:nvPr/>
        </p:nvGrpSpPr>
        <p:grpSpPr>
          <a:xfrm>
            <a:off x="261712" y="304251"/>
            <a:ext cx="727206" cy="993706"/>
            <a:chOff x="4842640" y="195358"/>
            <a:chExt cx="727206" cy="993706"/>
          </a:xfrm>
        </p:grpSpPr>
        <p:sp>
          <p:nvSpPr>
            <p:cNvPr id="15" name="타원 14"/>
            <p:cNvSpPr/>
            <p:nvPr/>
          </p:nvSpPr>
          <p:spPr>
            <a:xfrm rot="1059351">
              <a:off x="4842640" y="782664"/>
              <a:ext cx="571500" cy="406400"/>
            </a:xfrm>
            <a:prstGeom prst="ellipse">
              <a:avLst/>
            </a:prstGeom>
            <a:solidFill>
              <a:schemeClr val="tx1">
                <a:alpha val="5000"/>
              </a:scheme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사다리꼴 13"/>
            <p:cNvSpPr/>
            <p:nvPr/>
          </p:nvSpPr>
          <p:spPr>
            <a:xfrm rot="12198497">
              <a:off x="5115865" y="579464"/>
              <a:ext cx="173066" cy="406400"/>
            </a:xfrm>
            <a:prstGeom prst="trapezoid">
              <a:avLst>
                <a:gd name="adj" fmla="val 38322"/>
              </a:avLst>
            </a:prstGeom>
            <a:solidFill>
              <a:schemeClr val="bg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타원 9"/>
            <p:cNvSpPr/>
            <p:nvPr/>
          </p:nvSpPr>
          <p:spPr>
            <a:xfrm rot="1059351">
              <a:off x="4966408" y="410484"/>
              <a:ext cx="571500" cy="406400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자유형 26"/>
            <p:cNvSpPr/>
            <p:nvPr/>
          </p:nvSpPr>
          <p:spPr>
            <a:xfrm rot="1059351">
              <a:off x="5351102" y="484051"/>
              <a:ext cx="162028" cy="347064"/>
            </a:xfrm>
            <a:custGeom>
              <a:avLst/>
              <a:gdLst>
                <a:gd name="connsiteX0" fmla="*/ 0 w 162028"/>
                <a:gd name="connsiteY0" fmla="*/ 0 h 347064"/>
                <a:gd name="connsiteX1" fmla="*/ 36043 w 162028"/>
                <a:gd name="connsiteY1" fmla="*/ 13912 h 347064"/>
                <a:gd name="connsiteX2" fmla="*/ 162028 w 162028"/>
                <a:gd name="connsiteY2" fmla="*/ 182409 h 347064"/>
                <a:gd name="connsiteX3" fmla="*/ 78334 w 162028"/>
                <a:gd name="connsiteY3" fmla="*/ 326093 h 347064"/>
                <a:gd name="connsiteX4" fmla="*/ 34594 w 162028"/>
                <a:gd name="connsiteY4" fmla="*/ 347064 h 347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2028" h="347064">
                  <a:moveTo>
                    <a:pt x="0" y="0"/>
                  </a:moveTo>
                  <a:lnTo>
                    <a:pt x="36043" y="13912"/>
                  </a:lnTo>
                  <a:cubicBezTo>
                    <a:pt x="112054" y="50429"/>
                    <a:pt x="162028" y="112269"/>
                    <a:pt x="162028" y="182409"/>
                  </a:cubicBezTo>
                  <a:cubicBezTo>
                    <a:pt x="162028" y="238521"/>
                    <a:pt x="130044" y="289321"/>
                    <a:pt x="78334" y="326093"/>
                  </a:cubicBezTo>
                  <a:lnTo>
                    <a:pt x="34594" y="347064"/>
                  </a:lnTo>
                  <a:close/>
                </a:path>
              </a:pathLst>
            </a:custGeom>
            <a:solidFill>
              <a:schemeClr val="tx1">
                <a:alpha val="11000"/>
              </a:scheme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타원 10"/>
            <p:cNvSpPr/>
            <p:nvPr/>
          </p:nvSpPr>
          <p:spPr>
            <a:xfrm rot="551721">
              <a:off x="5089084" y="281560"/>
              <a:ext cx="452088" cy="355948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자유형 25"/>
            <p:cNvSpPr/>
            <p:nvPr/>
          </p:nvSpPr>
          <p:spPr>
            <a:xfrm rot="551721">
              <a:off x="5396260" y="331058"/>
              <a:ext cx="126676" cy="307987"/>
            </a:xfrm>
            <a:custGeom>
              <a:avLst/>
              <a:gdLst>
                <a:gd name="connsiteX0" fmla="*/ 14892 w 126676"/>
                <a:gd name="connsiteY0" fmla="*/ 0 h 307987"/>
                <a:gd name="connsiteX1" fmla="*/ 60469 w 126676"/>
                <a:gd name="connsiteY1" fmla="*/ 24195 h 307987"/>
                <a:gd name="connsiteX2" fmla="*/ 126676 w 126676"/>
                <a:gd name="connsiteY2" fmla="*/ 150041 h 307987"/>
                <a:gd name="connsiteX3" fmla="*/ 60469 w 126676"/>
                <a:gd name="connsiteY3" fmla="*/ 275888 h 307987"/>
                <a:gd name="connsiteX4" fmla="*/ 0 w 126676"/>
                <a:gd name="connsiteY4" fmla="*/ 307987 h 307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676" h="307987">
                  <a:moveTo>
                    <a:pt x="14892" y="0"/>
                  </a:moveTo>
                  <a:lnTo>
                    <a:pt x="60469" y="24195"/>
                  </a:lnTo>
                  <a:cubicBezTo>
                    <a:pt x="101375" y="56402"/>
                    <a:pt x="126676" y="100895"/>
                    <a:pt x="126676" y="150041"/>
                  </a:cubicBezTo>
                  <a:cubicBezTo>
                    <a:pt x="126676" y="199187"/>
                    <a:pt x="101375" y="243680"/>
                    <a:pt x="60469" y="275888"/>
                  </a:cubicBezTo>
                  <a:lnTo>
                    <a:pt x="0" y="307987"/>
                  </a:lnTo>
                  <a:close/>
                </a:path>
              </a:pathLst>
            </a:custGeom>
            <a:solidFill>
              <a:schemeClr val="tx1">
                <a:alpha val="24000"/>
              </a:scheme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타원 11"/>
            <p:cNvSpPr/>
            <p:nvPr/>
          </p:nvSpPr>
          <p:spPr>
            <a:xfrm rot="1082807">
              <a:off x="5117758" y="195358"/>
              <a:ext cx="452088" cy="355948"/>
            </a:xfrm>
            <a:prstGeom prst="ellipse">
              <a:avLst/>
            </a:prstGeom>
            <a:solidFill>
              <a:srgbClr val="FF8086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A0E9254-8CB2-4726-97D5-33BB8853AC13}"/>
              </a:ext>
            </a:extLst>
          </p:cNvPr>
          <p:cNvSpPr/>
          <p:nvPr/>
        </p:nvSpPr>
        <p:spPr>
          <a:xfrm>
            <a:off x="1059531" y="1112413"/>
            <a:ext cx="1804802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800" b="1" i="1" kern="0" dirty="0">
                <a:solidFill>
                  <a:schemeClr val="accent1">
                    <a:lumMod val="50000"/>
                  </a:schemeClr>
                </a:solidFill>
              </a:rPr>
              <a:t>담당 역할</a:t>
            </a:r>
            <a:endParaRPr lang="ko-KR" altLang="en-US" sz="2800" kern="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E9A0228-12C8-4498-87EA-C18CEEB29E98}"/>
              </a:ext>
            </a:extLst>
          </p:cNvPr>
          <p:cNvSpPr/>
          <p:nvPr/>
        </p:nvSpPr>
        <p:spPr>
          <a:xfrm>
            <a:off x="1268155" y="11676"/>
            <a:ext cx="8550495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800" b="1" i="1" kern="0" dirty="0" err="1">
                <a:solidFill>
                  <a:srgbClr val="010B3C"/>
                </a:solidFill>
              </a:rPr>
              <a:t>Helini</a:t>
            </a:r>
            <a:r>
              <a:rPr lang="en-US" altLang="ko-KR" sz="2800" b="1" i="1" kern="0" dirty="0">
                <a:solidFill>
                  <a:srgbClr val="010B3C"/>
                </a:solidFill>
              </a:rPr>
              <a:t> (JSP </a:t>
            </a:r>
            <a:r>
              <a:rPr lang="ko-KR" altLang="en-US" sz="2800" b="1" i="1" kern="0" dirty="0">
                <a:solidFill>
                  <a:srgbClr val="010B3C"/>
                </a:solidFill>
              </a:rPr>
              <a:t>프로젝트</a:t>
            </a:r>
            <a:r>
              <a:rPr lang="en-US" altLang="ko-KR" sz="2800" b="1" i="1" kern="0" dirty="0">
                <a:solidFill>
                  <a:srgbClr val="010B3C"/>
                </a:solidFill>
              </a:rPr>
              <a:t>)</a:t>
            </a:r>
            <a:endParaRPr lang="ko-KR" altLang="en-US" sz="4800" kern="0" dirty="0">
              <a:solidFill>
                <a:srgbClr val="F1A197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3EBBBE0-6E6A-4782-A825-4193B298D23C}"/>
              </a:ext>
            </a:extLst>
          </p:cNvPr>
          <p:cNvSpPr/>
          <p:nvPr/>
        </p:nvSpPr>
        <p:spPr>
          <a:xfrm>
            <a:off x="6992342" y="2547620"/>
            <a:ext cx="489006" cy="168692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64BAA0C0-92BC-41C0-8C69-7E67F2D6EC8D}"/>
              </a:ext>
            </a:extLst>
          </p:cNvPr>
          <p:cNvSpPr/>
          <p:nvPr/>
        </p:nvSpPr>
        <p:spPr>
          <a:xfrm flipV="1">
            <a:off x="7506734" y="2549438"/>
            <a:ext cx="257181" cy="166874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6A77D17-EBCB-41DB-BD79-7333B12B3EDD}"/>
              </a:ext>
            </a:extLst>
          </p:cNvPr>
          <p:cNvSpPr/>
          <p:nvPr/>
        </p:nvSpPr>
        <p:spPr>
          <a:xfrm flipV="1">
            <a:off x="7789301" y="2547620"/>
            <a:ext cx="224995" cy="166874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54FFFF86-8239-4913-82AB-180625645E83}"/>
              </a:ext>
            </a:extLst>
          </p:cNvPr>
          <p:cNvCxnSpPr>
            <a:cxnSpLocks/>
            <a:stCxn id="23" idx="1"/>
            <a:endCxn id="48" idx="3"/>
          </p:cNvCxnSpPr>
          <p:nvPr/>
        </p:nvCxnSpPr>
        <p:spPr>
          <a:xfrm flipH="1" flipV="1">
            <a:off x="5425994" y="1837626"/>
            <a:ext cx="1669280" cy="55352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A9ADA874-F359-4BC6-98B9-506FCD75540D}"/>
              </a:ext>
            </a:extLst>
          </p:cNvPr>
          <p:cNvCxnSpPr>
            <a:cxnSpLocks/>
            <a:endCxn id="46" idx="3"/>
          </p:cNvCxnSpPr>
          <p:nvPr/>
        </p:nvCxnSpPr>
        <p:spPr>
          <a:xfrm flipH="1">
            <a:off x="3470487" y="2743873"/>
            <a:ext cx="3813597" cy="1626878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3DC107A7-BAD7-4FA8-9D49-9BBF90F300E6}"/>
              </a:ext>
            </a:extLst>
          </p:cNvPr>
          <p:cNvCxnSpPr>
            <a:cxnSpLocks/>
            <a:stCxn id="32" idx="3"/>
            <a:endCxn id="67" idx="1"/>
          </p:cNvCxnSpPr>
          <p:nvPr/>
        </p:nvCxnSpPr>
        <p:spPr>
          <a:xfrm flipV="1">
            <a:off x="8014296" y="2047031"/>
            <a:ext cx="614632" cy="584026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59189A17-94DB-4412-8336-E8463566225A}"/>
              </a:ext>
            </a:extLst>
          </p:cNvPr>
          <p:cNvCxnSpPr>
            <a:cxnSpLocks/>
            <a:endCxn id="47" idx="0"/>
          </p:cNvCxnSpPr>
          <p:nvPr/>
        </p:nvCxnSpPr>
        <p:spPr>
          <a:xfrm flipH="1">
            <a:off x="7175088" y="2735012"/>
            <a:ext cx="439656" cy="1318296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BE08AD0A-D070-4965-9B98-B250B5A076A9}"/>
              </a:ext>
            </a:extLst>
          </p:cNvPr>
          <p:cNvGrpSpPr/>
          <p:nvPr/>
        </p:nvGrpSpPr>
        <p:grpSpPr>
          <a:xfrm>
            <a:off x="791537" y="3285916"/>
            <a:ext cx="2678950" cy="2169670"/>
            <a:chOff x="3554758" y="1182323"/>
            <a:chExt cx="1898748" cy="1537788"/>
          </a:xfrm>
        </p:grpSpPr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0FD865E0-6361-4D92-8D85-E7B086A422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54758" y="1182323"/>
              <a:ext cx="1898748" cy="1537788"/>
            </a:xfrm>
            <a:prstGeom prst="rect">
              <a:avLst/>
            </a:prstGeom>
            <a:ln w="38100">
              <a:solidFill>
                <a:srgbClr val="0070C0"/>
              </a:solidFill>
            </a:ln>
          </p:spPr>
        </p:pic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D81505D0-3363-4D4E-B58D-D669822C00FA}"/>
                </a:ext>
              </a:extLst>
            </p:cNvPr>
            <p:cNvSpPr/>
            <p:nvPr/>
          </p:nvSpPr>
          <p:spPr>
            <a:xfrm>
              <a:off x="3934262" y="1331001"/>
              <a:ext cx="1078107" cy="264997"/>
            </a:xfrm>
            <a:prstGeom prst="rect">
              <a:avLst/>
            </a:prstGeom>
            <a:ln w="38100">
              <a:noFill/>
            </a:ln>
          </p:spPr>
          <p:txBody>
            <a:bodyPr wrap="square">
              <a:spAutoFit/>
            </a:bodyPr>
            <a:lstStyle/>
            <a:p>
              <a:pPr latinLnBrk="0">
                <a:lnSpc>
                  <a:spcPct val="150000"/>
                </a:lnSpc>
                <a:defRPr/>
              </a:pPr>
              <a:endParaRPr lang="ko-KR" altLang="en-US" sz="1400" b="1" kern="0" dirty="0">
                <a:solidFill>
                  <a:srgbClr val="002060"/>
                </a:solidFill>
              </a:endParaRPr>
            </a:p>
          </p:txBody>
        </p:sp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FB75AFB-8205-485F-9A90-CB51BB3420F6}"/>
              </a:ext>
            </a:extLst>
          </p:cNvPr>
          <p:cNvSpPr/>
          <p:nvPr/>
        </p:nvSpPr>
        <p:spPr>
          <a:xfrm>
            <a:off x="7095274" y="2318108"/>
            <a:ext cx="1038940" cy="146075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6456" y="4893355"/>
            <a:ext cx="2962662" cy="1841291"/>
          </a:xfrm>
          <a:prstGeom prst="rect">
            <a:avLst/>
          </a:prstGeom>
          <a:ln w="57150">
            <a:solidFill>
              <a:srgbClr val="0070C0"/>
            </a:solidFill>
          </a:ln>
        </p:spPr>
      </p:pic>
      <p:sp>
        <p:nvSpPr>
          <p:cNvPr id="43" name="직사각형 42"/>
          <p:cNvSpPr/>
          <p:nvPr/>
        </p:nvSpPr>
        <p:spPr>
          <a:xfrm>
            <a:off x="7864723" y="3999797"/>
            <a:ext cx="2962662" cy="2070254"/>
          </a:xfrm>
          <a:prstGeom prst="rect">
            <a:avLst/>
          </a:prstGeom>
          <a:noFill/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674016" y="5596910"/>
            <a:ext cx="2174069" cy="697050"/>
          </a:xfrm>
          <a:prstGeom prst="rect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1400" b="1" kern="0" dirty="0">
                <a:solidFill>
                  <a:srgbClr val="002060"/>
                </a:solidFill>
              </a:rPr>
              <a:t>주변헬스장찾기</a:t>
            </a:r>
            <a:endParaRPr lang="en-US" altLang="ko-KR" sz="1400" b="1" kern="0" dirty="0">
              <a:solidFill>
                <a:srgbClr val="002060"/>
              </a:solidFill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ko-KR" altLang="en-US" sz="1400" b="1" kern="0" dirty="0">
                <a:solidFill>
                  <a:srgbClr val="002060"/>
                </a:solidFill>
              </a:rPr>
              <a:t>담당  </a:t>
            </a:r>
            <a:r>
              <a:rPr lang="en-US" altLang="ko-KR" sz="1400" b="1" kern="0" dirty="0">
                <a:solidFill>
                  <a:srgbClr val="002060"/>
                </a:solidFill>
              </a:rPr>
              <a:t>:  </a:t>
            </a:r>
            <a:r>
              <a:rPr lang="ko-KR" altLang="en-US" sz="1400" b="1" kern="0" dirty="0">
                <a:solidFill>
                  <a:srgbClr val="002060"/>
                </a:solidFill>
              </a:rPr>
              <a:t>송현우</a:t>
            </a:r>
          </a:p>
        </p:txBody>
      </p:sp>
      <p:sp>
        <p:nvSpPr>
          <p:cNvPr id="47" name="직사각형 46"/>
          <p:cNvSpPr/>
          <p:nvPr/>
        </p:nvSpPr>
        <p:spPr>
          <a:xfrm>
            <a:off x="6088053" y="4053308"/>
            <a:ext cx="2174069" cy="697050"/>
          </a:xfrm>
          <a:prstGeom prst="rect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1400" b="1" kern="0" dirty="0">
                <a:solidFill>
                  <a:schemeClr val="accent5">
                    <a:lumMod val="50000"/>
                  </a:schemeClr>
                </a:solidFill>
                <a:latin typeface="+mj-ea"/>
              </a:rPr>
              <a:t>게시판</a:t>
            </a:r>
            <a:endParaRPr lang="en-US" altLang="ko-KR" sz="1400" b="1" kern="0" dirty="0">
              <a:solidFill>
                <a:schemeClr val="accent5">
                  <a:lumMod val="50000"/>
                </a:schemeClr>
              </a:solidFill>
              <a:latin typeface="+mj-ea"/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ko-KR" altLang="en-US" sz="1400" b="1" kern="0" dirty="0">
                <a:solidFill>
                  <a:schemeClr val="accent5">
                    <a:lumMod val="50000"/>
                  </a:schemeClr>
                </a:solidFill>
                <a:latin typeface="+mj-ea"/>
              </a:rPr>
              <a:t>담당  </a:t>
            </a:r>
            <a:r>
              <a:rPr lang="en-US" altLang="ko-KR" sz="1400" b="1" kern="0" dirty="0">
                <a:solidFill>
                  <a:schemeClr val="accent5">
                    <a:lumMod val="50000"/>
                  </a:schemeClr>
                </a:solidFill>
                <a:latin typeface="+mj-ea"/>
              </a:rPr>
              <a:t>: </a:t>
            </a:r>
            <a:r>
              <a:rPr lang="ko-KR" altLang="en-US" sz="1400" b="1" kern="0" dirty="0" err="1">
                <a:solidFill>
                  <a:schemeClr val="accent5">
                    <a:lumMod val="50000"/>
                  </a:schemeClr>
                </a:solidFill>
                <a:latin typeface="+mj-ea"/>
              </a:rPr>
              <a:t>최성완</a:t>
            </a:r>
            <a:endParaRPr lang="ko-KR" altLang="en-US" sz="1400" dirty="0"/>
          </a:p>
        </p:txBody>
      </p:sp>
      <p:sp>
        <p:nvSpPr>
          <p:cNvPr id="48" name="직사각형 47"/>
          <p:cNvSpPr/>
          <p:nvPr/>
        </p:nvSpPr>
        <p:spPr>
          <a:xfrm>
            <a:off x="3251925" y="1489101"/>
            <a:ext cx="2174069" cy="697050"/>
          </a:xfrm>
          <a:prstGeom prst="rect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1400" b="1" kern="0" dirty="0">
                <a:solidFill>
                  <a:srgbClr val="002060"/>
                </a:solidFill>
              </a:rPr>
              <a:t>회원정보 관리</a:t>
            </a:r>
            <a:endParaRPr lang="en-US" altLang="ko-KR" sz="1400" b="1" kern="0" dirty="0">
              <a:solidFill>
                <a:srgbClr val="002060"/>
              </a:solidFill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ko-KR" altLang="en-US" sz="1400" b="1" kern="0" dirty="0">
                <a:solidFill>
                  <a:srgbClr val="002060"/>
                </a:solidFill>
              </a:rPr>
              <a:t>담당  </a:t>
            </a:r>
            <a:r>
              <a:rPr lang="en-US" altLang="ko-KR" sz="1400" b="1" kern="0" dirty="0">
                <a:solidFill>
                  <a:srgbClr val="002060"/>
                </a:solidFill>
              </a:rPr>
              <a:t>: </a:t>
            </a:r>
            <a:r>
              <a:rPr lang="ko-KR" altLang="en-US" sz="1400" b="1" kern="0" dirty="0" err="1">
                <a:solidFill>
                  <a:srgbClr val="002060"/>
                </a:solidFill>
              </a:rPr>
              <a:t>곽대희</a:t>
            </a:r>
            <a:r>
              <a:rPr lang="en-US" altLang="ko-KR" sz="1400" b="1" kern="0" dirty="0">
                <a:solidFill>
                  <a:srgbClr val="002060"/>
                </a:solidFill>
              </a:rPr>
              <a:t>(</a:t>
            </a:r>
            <a:r>
              <a:rPr lang="ko-KR" altLang="en-US" sz="1400" b="1" kern="0" dirty="0">
                <a:solidFill>
                  <a:srgbClr val="002060"/>
                </a:solidFill>
              </a:rPr>
              <a:t>조장</a:t>
            </a:r>
            <a:r>
              <a:rPr lang="en-US" altLang="ko-KR" sz="1400" b="1" kern="0" dirty="0">
                <a:solidFill>
                  <a:srgbClr val="002060"/>
                </a:solidFill>
              </a:rPr>
              <a:t>)</a:t>
            </a:r>
            <a:endParaRPr lang="ko-KR" altLang="en-US" sz="1400" kern="0" dirty="0">
              <a:solidFill>
                <a:srgbClr val="002060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9186149" y="3208787"/>
            <a:ext cx="2174069" cy="697050"/>
          </a:xfrm>
          <a:prstGeom prst="rect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1400" b="1" kern="0" dirty="0">
                <a:solidFill>
                  <a:srgbClr val="002060"/>
                </a:solidFill>
              </a:rPr>
              <a:t>방명록 관리</a:t>
            </a:r>
            <a:endParaRPr lang="en-US" altLang="ko-KR" sz="1400" b="1" kern="0" dirty="0">
              <a:solidFill>
                <a:srgbClr val="002060"/>
              </a:solidFill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ko-KR" altLang="en-US" sz="1400" b="1" kern="0" dirty="0">
                <a:solidFill>
                  <a:srgbClr val="002060"/>
                </a:solidFill>
              </a:rPr>
              <a:t>담당  </a:t>
            </a:r>
            <a:r>
              <a:rPr lang="en-US" altLang="ko-KR" sz="1400" b="1" kern="0" dirty="0">
                <a:solidFill>
                  <a:srgbClr val="002060"/>
                </a:solidFill>
              </a:rPr>
              <a:t>: </a:t>
            </a:r>
            <a:r>
              <a:rPr lang="ko-KR" altLang="en-US" sz="1400" b="1" kern="0" dirty="0">
                <a:solidFill>
                  <a:srgbClr val="002060"/>
                </a:solidFill>
              </a:rPr>
              <a:t>이동준</a:t>
            </a:r>
            <a:endParaRPr lang="ko-KR" altLang="en-US" sz="1400" kern="0" dirty="0">
              <a:solidFill>
                <a:srgbClr val="002060"/>
              </a:solidFill>
            </a:endParaRPr>
          </a:p>
        </p:txBody>
      </p:sp>
      <p:pic>
        <p:nvPicPr>
          <p:cNvPr id="54" name="그림 5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2087" y="915613"/>
            <a:ext cx="3088166" cy="455098"/>
          </a:xfrm>
          <a:prstGeom prst="rect">
            <a:avLst/>
          </a:prstGeom>
          <a:ln w="38100">
            <a:solidFill>
              <a:srgbClr val="0070C0"/>
            </a:solidFill>
          </a:ln>
        </p:spPr>
      </p:pic>
      <p:pic>
        <p:nvPicPr>
          <p:cNvPr id="67" name="그림 6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28928" y="1283326"/>
            <a:ext cx="2824660" cy="1527410"/>
          </a:xfrm>
          <a:prstGeom prst="rect">
            <a:avLst/>
          </a:prstGeom>
          <a:ln w="38100"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80522998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11699999" y="812800"/>
            <a:ext cx="123701" cy="6045200"/>
          </a:xfrm>
          <a:prstGeom prst="rect">
            <a:avLst/>
          </a:prstGeom>
          <a:solidFill>
            <a:schemeClr val="tx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-1" y="800100"/>
            <a:ext cx="11700000" cy="0"/>
          </a:xfrm>
          <a:prstGeom prst="line">
            <a:avLst/>
          </a:prstGeom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11699999" y="800100"/>
            <a:ext cx="0" cy="6060400"/>
          </a:xfrm>
          <a:prstGeom prst="line">
            <a:avLst/>
          </a:prstGeom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그룹 27"/>
          <p:cNvGrpSpPr/>
          <p:nvPr/>
        </p:nvGrpSpPr>
        <p:grpSpPr>
          <a:xfrm>
            <a:off x="261712" y="304251"/>
            <a:ext cx="727206" cy="993706"/>
            <a:chOff x="4842640" y="195358"/>
            <a:chExt cx="727206" cy="993706"/>
          </a:xfrm>
        </p:grpSpPr>
        <p:sp>
          <p:nvSpPr>
            <p:cNvPr id="15" name="타원 14"/>
            <p:cNvSpPr/>
            <p:nvPr/>
          </p:nvSpPr>
          <p:spPr>
            <a:xfrm rot="1059351">
              <a:off x="4842640" y="782664"/>
              <a:ext cx="571500" cy="406400"/>
            </a:xfrm>
            <a:prstGeom prst="ellipse">
              <a:avLst/>
            </a:prstGeom>
            <a:solidFill>
              <a:schemeClr val="tx1">
                <a:alpha val="5000"/>
              </a:scheme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사다리꼴 13"/>
            <p:cNvSpPr/>
            <p:nvPr/>
          </p:nvSpPr>
          <p:spPr>
            <a:xfrm rot="12198497">
              <a:off x="5115865" y="579464"/>
              <a:ext cx="173066" cy="406400"/>
            </a:xfrm>
            <a:prstGeom prst="trapezoid">
              <a:avLst>
                <a:gd name="adj" fmla="val 38322"/>
              </a:avLst>
            </a:prstGeom>
            <a:solidFill>
              <a:schemeClr val="bg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타원 9"/>
            <p:cNvSpPr/>
            <p:nvPr/>
          </p:nvSpPr>
          <p:spPr>
            <a:xfrm rot="1059351">
              <a:off x="4966408" y="410484"/>
              <a:ext cx="571500" cy="406400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자유형 26"/>
            <p:cNvSpPr/>
            <p:nvPr/>
          </p:nvSpPr>
          <p:spPr>
            <a:xfrm rot="1059351">
              <a:off x="5351102" y="484051"/>
              <a:ext cx="162028" cy="347064"/>
            </a:xfrm>
            <a:custGeom>
              <a:avLst/>
              <a:gdLst>
                <a:gd name="connsiteX0" fmla="*/ 0 w 162028"/>
                <a:gd name="connsiteY0" fmla="*/ 0 h 347064"/>
                <a:gd name="connsiteX1" fmla="*/ 36043 w 162028"/>
                <a:gd name="connsiteY1" fmla="*/ 13912 h 347064"/>
                <a:gd name="connsiteX2" fmla="*/ 162028 w 162028"/>
                <a:gd name="connsiteY2" fmla="*/ 182409 h 347064"/>
                <a:gd name="connsiteX3" fmla="*/ 78334 w 162028"/>
                <a:gd name="connsiteY3" fmla="*/ 326093 h 347064"/>
                <a:gd name="connsiteX4" fmla="*/ 34594 w 162028"/>
                <a:gd name="connsiteY4" fmla="*/ 347064 h 347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2028" h="347064">
                  <a:moveTo>
                    <a:pt x="0" y="0"/>
                  </a:moveTo>
                  <a:lnTo>
                    <a:pt x="36043" y="13912"/>
                  </a:lnTo>
                  <a:cubicBezTo>
                    <a:pt x="112054" y="50429"/>
                    <a:pt x="162028" y="112269"/>
                    <a:pt x="162028" y="182409"/>
                  </a:cubicBezTo>
                  <a:cubicBezTo>
                    <a:pt x="162028" y="238521"/>
                    <a:pt x="130044" y="289321"/>
                    <a:pt x="78334" y="326093"/>
                  </a:cubicBezTo>
                  <a:lnTo>
                    <a:pt x="34594" y="347064"/>
                  </a:lnTo>
                  <a:close/>
                </a:path>
              </a:pathLst>
            </a:custGeom>
            <a:solidFill>
              <a:schemeClr val="tx1">
                <a:alpha val="11000"/>
              </a:scheme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타원 10"/>
            <p:cNvSpPr/>
            <p:nvPr/>
          </p:nvSpPr>
          <p:spPr>
            <a:xfrm rot="551721">
              <a:off x="5089084" y="281560"/>
              <a:ext cx="452088" cy="355948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자유형 25"/>
            <p:cNvSpPr/>
            <p:nvPr/>
          </p:nvSpPr>
          <p:spPr>
            <a:xfrm rot="551721">
              <a:off x="5396260" y="331058"/>
              <a:ext cx="126676" cy="307987"/>
            </a:xfrm>
            <a:custGeom>
              <a:avLst/>
              <a:gdLst>
                <a:gd name="connsiteX0" fmla="*/ 14892 w 126676"/>
                <a:gd name="connsiteY0" fmla="*/ 0 h 307987"/>
                <a:gd name="connsiteX1" fmla="*/ 60469 w 126676"/>
                <a:gd name="connsiteY1" fmla="*/ 24195 h 307987"/>
                <a:gd name="connsiteX2" fmla="*/ 126676 w 126676"/>
                <a:gd name="connsiteY2" fmla="*/ 150041 h 307987"/>
                <a:gd name="connsiteX3" fmla="*/ 60469 w 126676"/>
                <a:gd name="connsiteY3" fmla="*/ 275888 h 307987"/>
                <a:gd name="connsiteX4" fmla="*/ 0 w 126676"/>
                <a:gd name="connsiteY4" fmla="*/ 307987 h 307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676" h="307987">
                  <a:moveTo>
                    <a:pt x="14892" y="0"/>
                  </a:moveTo>
                  <a:lnTo>
                    <a:pt x="60469" y="24195"/>
                  </a:lnTo>
                  <a:cubicBezTo>
                    <a:pt x="101375" y="56402"/>
                    <a:pt x="126676" y="100895"/>
                    <a:pt x="126676" y="150041"/>
                  </a:cubicBezTo>
                  <a:cubicBezTo>
                    <a:pt x="126676" y="199187"/>
                    <a:pt x="101375" y="243680"/>
                    <a:pt x="60469" y="275888"/>
                  </a:cubicBezTo>
                  <a:lnTo>
                    <a:pt x="0" y="307987"/>
                  </a:lnTo>
                  <a:close/>
                </a:path>
              </a:pathLst>
            </a:custGeom>
            <a:solidFill>
              <a:schemeClr val="tx1">
                <a:alpha val="24000"/>
              </a:scheme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타원 11"/>
            <p:cNvSpPr/>
            <p:nvPr/>
          </p:nvSpPr>
          <p:spPr>
            <a:xfrm rot="1082807">
              <a:off x="5117758" y="195358"/>
              <a:ext cx="452088" cy="355948"/>
            </a:xfrm>
            <a:prstGeom prst="ellipse">
              <a:avLst/>
            </a:prstGeom>
            <a:solidFill>
              <a:srgbClr val="FF8086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A0E9254-8CB2-4726-97D5-33BB8853AC13}"/>
              </a:ext>
            </a:extLst>
          </p:cNvPr>
          <p:cNvSpPr/>
          <p:nvPr/>
        </p:nvSpPr>
        <p:spPr>
          <a:xfrm>
            <a:off x="1141144" y="878730"/>
            <a:ext cx="3179698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800" b="1" i="1" kern="0" dirty="0">
                <a:solidFill>
                  <a:schemeClr val="accent1">
                    <a:lumMod val="50000"/>
                  </a:schemeClr>
                </a:solidFill>
              </a:rPr>
              <a:t>게시판</a:t>
            </a:r>
            <a:r>
              <a:rPr lang="en-US" altLang="ko-KR" b="1" i="1" kern="0" dirty="0">
                <a:solidFill>
                  <a:schemeClr val="accent1">
                    <a:lumMod val="50000"/>
                  </a:schemeClr>
                </a:solidFill>
              </a:rPr>
              <a:t>(</a:t>
            </a:r>
            <a:r>
              <a:rPr lang="ko-KR" altLang="en-US" b="1" i="1" kern="0" dirty="0">
                <a:solidFill>
                  <a:schemeClr val="accent1">
                    <a:lumMod val="50000"/>
                  </a:schemeClr>
                </a:solidFill>
              </a:rPr>
              <a:t>글 쓰기</a:t>
            </a:r>
            <a:r>
              <a:rPr lang="en-US" altLang="ko-KR" b="1" i="1" kern="0" dirty="0">
                <a:solidFill>
                  <a:schemeClr val="accent1">
                    <a:lumMod val="50000"/>
                  </a:schemeClr>
                </a:solidFill>
              </a:rPr>
              <a:t>)</a:t>
            </a:r>
            <a:endParaRPr lang="ko-KR" altLang="en-US" kern="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E9A0228-12C8-4498-87EA-C18CEEB29E98}"/>
              </a:ext>
            </a:extLst>
          </p:cNvPr>
          <p:cNvSpPr/>
          <p:nvPr/>
        </p:nvSpPr>
        <p:spPr>
          <a:xfrm>
            <a:off x="1268155" y="11676"/>
            <a:ext cx="8550495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800" b="1" i="1" kern="0" dirty="0" err="1">
                <a:solidFill>
                  <a:srgbClr val="010B3C"/>
                </a:solidFill>
              </a:rPr>
              <a:t>Helini</a:t>
            </a:r>
            <a:r>
              <a:rPr lang="en-US" altLang="ko-KR" sz="2800" b="1" i="1" kern="0" dirty="0">
                <a:solidFill>
                  <a:srgbClr val="010B3C"/>
                </a:solidFill>
              </a:rPr>
              <a:t> (JSP </a:t>
            </a:r>
            <a:r>
              <a:rPr lang="ko-KR" altLang="en-US" sz="2800" b="1" i="1" kern="0" dirty="0">
                <a:solidFill>
                  <a:srgbClr val="010B3C"/>
                </a:solidFill>
              </a:rPr>
              <a:t>프로젝트</a:t>
            </a:r>
            <a:r>
              <a:rPr lang="en-US" altLang="ko-KR" sz="2800" b="1" i="1" kern="0" dirty="0">
                <a:solidFill>
                  <a:srgbClr val="010B3C"/>
                </a:solidFill>
              </a:rPr>
              <a:t>)</a:t>
            </a:r>
            <a:endParaRPr lang="ko-KR" altLang="en-US" sz="4800" kern="0" dirty="0">
              <a:solidFill>
                <a:srgbClr val="F1A197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544185" y="1936394"/>
            <a:ext cx="4468602" cy="2431974"/>
            <a:chOff x="2730992" y="1863642"/>
            <a:chExt cx="6480000" cy="3526649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30992" y="1863642"/>
              <a:ext cx="6480000" cy="3526649"/>
            </a:xfrm>
            <a:prstGeom prst="rect">
              <a:avLst/>
            </a:prstGeom>
          </p:spPr>
        </p:pic>
        <p:sp>
          <p:nvSpPr>
            <p:cNvPr id="16" name="직사각형 15"/>
            <p:cNvSpPr/>
            <p:nvPr/>
          </p:nvSpPr>
          <p:spPr>
            <a:xfrm>
              <a:off x="2730992" y="1863642"/>
              <a:ext cx="6480000" cy="3526649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tx1"/>
                  </a:solidFill>
                </a:ln>
                <a:noFill/>
              </a:endParaRPr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4061" y="2928062"/>
            <a:ext cx="4342716" cy="2364846"/>
          </a:xfrm>
          <a:prstGeom prst="rect">
            <a:avLst/>
          </a:prstGeom>
          <a:ln w="38100">
            <a:solidFill>
              <a:srgbClr val="0070C0"/>
            </a:solidFill>
          </a:ln>
        </p:spPr>
      </p:pic>
      <p:cxnSp>
        <p:nvCxnSpPr>
          <p:cNvPr id="30" name="직선 연결선 29"/>
          <p:cNvCxnSpPr/>
          <p:nvPr/>
        </p:nvCxnSpPr>
        <p:spPr>
          <a:xfrm flipH="1">
            <a:off x="5770224" y="956406"/>
            <a:ext cx="49274" cy="5558214"/>
          </a:xfrm>
          <a:prstGeom prst="line">
            <a:avLst/>
          </a:prstGeom>
          <a:ln w="317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9DDBF2A-7611-4B5E-8301-DD582055E2E1}"/>
              </a:ext>
            </a:extLst>
          </p:cNvPr>
          <p:cNvSpPr/>
          <p:nvPr/>
        </p:nvSpPr>
        <p:spPr>
          <a:xfrm>
            <a:off x="6058765" y="777629"/>
            <a:ext cx="4773309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800" b="1" i="1" kern="0" dirty="0">
                <a:solidFill>
                  <a:schemeClr val="accent1">
                    <a:lumMod val="50000"/>
                  </a:schemeClr>
                </a:solidFill>
              </a:rPr>
              <a:t>자바 소스</a:t>
            </a:r>
            <a:r>
              <a:rPr lang="en-US" altLang="ko-KR" sz="2800" b="1" i="1" kern="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ko-KR" b="1" i="1" kern="0" dirty="0">
                <a:solidFill>
                  <a:schemeClr val="accent1">
                    <a:lumMod val="50000"/>
                  </a:schemeClr>
                </a:solidFill>
              </a:rPr>
              <a:t>(Controller &amp; Dao)</a:t>
            </a:r>
            <a:endParaRPr lang="ko-KR" altLang="en-US" sz="2000" kern="0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215004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11699999" y="812800"/>
            <a:ext cx="123701" cy="6045200"/>
          </a:xfrm>
          <a:prstGeom prst="rect">
            <a:avLst/>
          </a:prstGeom>
          <a:solidFill>
            <a:schemeClr val="tx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-1" y="800100"/>
            <a:ext cx="11700000" cy="0"/>
          </a:xfrm>
          <a:prstGeom prst="line">
            <a:avLst/>
          </a:prstGeom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11699999" y="800100"/>
            <a:ext cx="0" cy="6060400"/>
          </a:xfrm>
          <a:prstGeom prst="line">
            <a:avLst/>
          </a:prstGeom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그룹 27"/>
          <p:cNvGrpSpPr/>
          <p:nvPr/>
        </p:nvGrpSpPr>
        <p:grpSpPr>
          <a:xfrm>
            <a:off x="261712" y="304251"/>
            <a:ext cx="727206" cy="993706"/>
            <a:chOff x="4842640" y="195358"/>
            <a:chExt cx="727206" cy="993706"/>
          </a:xfrm>
        </p:grpSpPr>
        <p:sp>
          <p:nvSpPr>
            <p:cNvPr id="15" name="타원 14"/>
            <p:cNvSpPr/>
            <p:nvPr/>
          </p:nvSpPr>
          <p:spPr>
            <a:xfrm rot="1059351">
              <a:off x="4842640" y="782664"/>
              <a:ext cx="571500" cy="406400"/>
            </a:xfrm>
            <a:prstGeom prst="ellipse">
              <a:avLst/>
            </a:prstGeom>
            <a:solidFill>
              <a:schemeClr val="tx1">
                <a:alpha val="5000"/>
              </a:scheme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사다리꼴 13"/>
            <p:cNvSpPr/>
            <p:nvPr/>
          </p:nvSpPr>
          <p:spPr>
            <a:xfrm rot="12198497">
              <a:off x="5115865" y="579464"/>
              <a:ext cx="173066" cy="406400"/>
            </a:xfrm>
            <a:prstGeom prst="trapezoid">
              <a:avLst>
                <a:gd name="adj" fmla="val 38322"/>
              </a:avLst>
            </a:prstGeom>
            <a:solidFill>
              <a:schemeClr val="bg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타원 9"/>
            <p:cNvSpPr/>
            <p:nvPr/>
          </p:nvSpPr>
          <p:spPr>
            <a:xfrm rot="1059351">
              <a:off x="4966408" y="410484"/>
              <a:ext cx="571500" cy="406400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자유형 26"/>
            <p:cNvSpPr/>
            <p:nvPr/>
          </p:nvSpPr>
          <p:spPr>
            <a:xfrm rot="1059351">
              <a:off x="5351102" y="484051"/>
              <a:ext cx="162028" cy="347064"/>
            </a:xfrm>
            <a:custGeom>
              <a:avLst/>
              <a:gdLst>
                <a:gd name="connsiteX0" fmla="*/ 0 w 162028"/>
                <a:gd name="connsiteY0" fmla="*/ 0 h 347064"/>
                <a:gd name="connsiteX1" fmla="*/ 36043 w 162028"/>
                <a:gd name="connsiteY1" fmla="*/ 13912 h 347064"/>
                <a:gd name="connsiteX2" fmla="*/ 162028 w 162028"/>
                <a:gd name="connsiteY2" fmla="*/ 182409 h 347064"/>
                <a:gd name="connsiteX3" fmla="*/ 78334 w 162028"/>
                <a:gd name="connsiteY3" fmla="*/ 326093 h 347064"/>
                <a:gd name="connsiteX4" fmla="*/ 34594 w 162028"/>
                <a:gd name="connsiteY4" fmla="*/ 347064 h 347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2028" h="347064">
                  <a:moveTo>
                    <a:pt x="0" y="0"/>
                  </a:moveTo>
                  <a:lnTo>
                    <a:pt x="36043" y="13912"/>
                  </a:lnTo>
                  <a:cubicBezTo>
                    <a:pt x="112054" y="50429"/>
                    <a:pt x="162028" y="112269"/>
                    <a:pt x="162028" y="182409"/>
                  </a:cubicBezTo>
                  <a:cubicBezTo>
                    <a:pt x="162028" y="238521"/>
                    <a:pt x="130044" y="289321"/>
                    <a:pt x="78334" y="326093"/>
                  </a:cubicBezTo>
                  <a:lnTo>
                    <a:pt x="34594" y="347064"/>
                  </a:lnTo>
                  <a:close/>
                </a:path>
              </a:pathLst>
            </a:custGeom>
            <a:solidFill>
              <a:schemeClr val="tx1">
                <a:alpha val="11000"/>
              </a:scheme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타원 10"/>
            <p:cNvSpPr/>
            <p:nvPr/>
          </p:nvSpPr>
          <p:spPr>
            <a:xfrm rot="551721">
              <a:off x="5089084" y="281560"/>
              <a:ext cx="452088" cy="355948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자유형 25"/>
            <p:cNvSpPr/>
            <p:nvPr/>
          </p:nvSpPr>
          <p:spPr>
            <a:xfrm rot="551721">
              <a:off x="5396260" y="331058"/>
              <a:ext cx="126676" cy="307987"/>
            </a:xfrm>
            <a:custGeom>
              <a:avLst/>
              <a:gdLst>
                <a:gd name="connsiteX0" fmla="*/ 14892 w 126676"/>
                <a:gd name="connsiteY0" fmla="*/ 0 h 307987"/>
                <a:gd name="connsiteX1" fmla="*/ 60469 w 126676"/>
                <a:gd name="connsiteY1" fmla="*/ 24195 h 307987"/>
                <a:gd name="connsiteX2" fmla="*/ 126676 w 126676"/>
                <a:gd name="connsiteY2" fmla="*/ 150041 h 307987"/>
                <a:gd name="connsiteX3" fmla="*/ 60469 w 126676"/>
                <a:gd name="connsiteY3" fmla="*/ 275888 h 307987"/>
                <a:gd name="connsiteX4" fmla="*/ 0 w 126676"/>
                <a:gd name="connsiteY4" fmla="*/ 307987 h 307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676" h="307987">
                  <a:moveTo>
                    <a:pt x="14892" y="0"/>
                  </a:moveTo>
                  <a:lnTo>
                    <a:pt x="60469" y="24195"/>
                  </a:lnTo>
                  <a:cubicBezTo>
                    <a:pt x="101375" y="56402"/>
                    <a:pt x="126676" y="100895"/>
                    <a:pt x="126676" y="150041"/>
                  </a:cubicBezTo>
                  <a:cubicBezTo>
                    <a:pt x="126676" y="199187"/>
                    <a:pt x="101375" y="243680"/>
                    <a:pt x="60469" y="275888"/>
                  </a:cubicBezTo>
                  <a:lnTo>
                    <a:pt x="0" y="307987"/>
                  </a:lnTo>
                  <a:close/>
                </a:path>
              </a:pathLst>
            </a:custGeom>
            <a:solidFill>
              <a:schemeClr val="tx1">
                <a:alpha val="24000"/>
              </a:scheme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타원 11"/>
            <p:cNvSpPr/>
            <p:nvPr/>
          </p:nvSpPr>
          <p:spPr>
            <a:xfrm rot="1082807">
              <a:off x="5117758" y="195358"/>
              <a:ext cx="452088" cy="355948"/>
            </a:xfrm>
            <a:prstGeom prst="ellipse">
              <a:avLst/>
            </a:prstGeom>
            <a:solidFill>
              <a:srgbClr val="FF8086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A0E9254-8CB2-4726-97D5-33BB8853AC13}"/>
              </a:ext>
            </a:extLst>
          </p:cNvPr>
          <p:cNvSpPr/>
          <p:nvPr/>
        </p:nvSpPr>
        <p:spPr>
          <a:xfrm>
            <a:off x="1141144" y="878730"/>
            <a:ext cx="3179698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800" b="1" i="1" kern="0" dirty="0">
                <a:solidFill>
                  <a:schemeClr val="accent1">
                    <a:lumMod val="50000"/>
                  </a:schemeClr>
                </a:solidFill>
              </a:rPr>
              <a:t>게시판</a:t>
            </a:r>
            <a:r>
              <a:rPr lang="en-US" altLang="ko-KR" b="1" i="1" kern="0" dirty="0">
                <a:solidFill>
                  <a:schemeClr val="accent1">
                    <a:lumMod val="50000"/>
                  </a:schemeClr>
                </a:solidFill>
              </a:rPr>
              <a:t>(</a:t>
            </a:r>
            <a:r>
              <a:rPr lang="ko-KR" altLang="en-US" b="1" i="1" kern="0" dirty="0">
                <a:solidFill>
                  <a:schemeClr val="accent1">
                    <a:lumMod val="50000"/>
                  </a:schemeClr>
                </a:solidFill>
              </a:rPr>
              <a:t>글 쓰기</a:t>
            </a:r>
            <a:r>
              <a:rPr lang="en-US" altLang="ko-KR" b="1" i="1" kern="0" dirty="0">
                <a:solidFill>
                  <a:schemeClr val="accent1">
                    <a:lumMod val="50000"/>
                  </a:schemeClr>
                </a:solidFill>
              </a:rPr>
              <a:t>)</a:t>
            </a:r>
            <a:endParaRPr lang="ko-KR" altLang="en-US" kern="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E9A0228-12C8-4498-87EA-C18CEEB29E98}"/>
              </a:ext>
            </a:extLst>
          </p:cNvPr>
          <p:cNvSpPr/>
          <p:nvPr/>
        </p:nvSpPr>
        <p:spPr>
          <a:xfrm>
            <a:off x="1268155" y="11676"/>
            <a:ext cx="8550495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800" b="1" i="1" kern="0" dirty="0" err="1">
                <a:solidFill>
                  <a:srgbClr val="010B3C"/>
                </a:solidFill>
              </a:rPr>
              <a:t>Helini</a:t>
            </a:r>
            <a:r>
              <a:rPr lang="en-US" altLang="ko-KR" sz="2800" b="1" i="1" kern="0" dirty="0">
                <a:solidFill>
                  <a:srgbClr val="010B3C"/>
                </a:solidFill>
              </a:rPr>
              <a:t> (JSP </a:t>
            </a:r>
            <a:r>
              <a:rPr lang="ko-KR" altLang="en-US" sz="2800" b="1" i="1" kern="0" dirty="0">
                <a:solidFill>
                  <a:srgbClr val="010B3C"/>
                </a:solidFill>
              </a:rPr>
              <a:t>프로젝트</a:t>
            </a:r>
            <a:r>
              <a:rPr lang="en-US" altLang="ko-KR" sz="2800" b="1" i="1" kern="0" dirty="0">
                <a:solidFill>
                  <a:srgbClr val="010B3C"/>
                </a:solidFill>
              </a:rPr>
              <a:t>)</a:t>
            </a:r>
            <a:endParaRPr lang="ko-KR" altLang="en-US" sz="4800" kern="0" dirty="0">
              <a:solidFill>
                <a:srgbClr val="F1A197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544185" y="1936394"/>
            <a:ext cx="4468602" cy="2431974"/>
            <a:chOff x="2730992" y="1863642"/>
            <a:chExt cx="6480000" cy="3526649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30992" y="1863642"/>
              <a:ext cx="6480000" cy="3526649"/>
            </a:xfrm>
            <a:prstGeom prst="rect">
              <a:avLst/>
            </a:prstGeom>
          </p:spPr>
        </p:pic>
        <p:sp>
          <p:nvSpPr>
            <p:cNvPr id="16" name="직사각형 15"/>
            <p:cNvSpPr/>
            <p:nvPr/>
          </p:nvSpPr>
          <p:spPr>
            <a:xfrm>
              <a:off x="2730992" y="1863642"/>
              <a:ext cx="6480000" cy="3526649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tx1"/>
                  </a:solidFill>
                </a:ln>
                <a:noFill/>
              </a:endParaRPr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6935" y="2363177"/>
            <a:ext cx="3616460" cy="2372132"/>
          </a:xfrm>
          <a:prstGeom prst="rect">
            <a:avLst/>
          </a:prstGeom>
          <a:ln w="38100">
            <a:solidFill>
              <a:srgbClr val="0070C0"/>
            </a:solidFill>
          </a:ln>
        </p:spPr>
      </p:pic>
      <p:cxnSp>
        <p:nvCxnSpPr>
          <p:cNvPr id="30" name="직선 연결선 29"/>
          <p:cNvCxnSpPr/>
          <p:nvPr/>
        </p:nvCxnSpPr>
        <p:spPr>
          <a:xfrm flipH="1">
            <a:off x="5770224" y="956406"/>
            <a:ext cx="49274" cy="5558214"/>
          </a:xfrm>
          <a:prstGeom prst="line">
            <a:avLst/>
          </a:prstGeom>
          <a:ln w="317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9DDBF2A-7611-4B5E-8301-DD582055E2E1}"/>
              </a:ext>
            </a:extLst>
          </p:cNvPr>
          <p:cNvSpPr/>
          <p:nvPr/>
        </p:nvSpPr>
        <p:spPr>
          <a:xfrm>
            <a:off x="6058765" y="777629"/>
            <a:ext cx="4773309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800" b="1" i="1" kern="0" dirty="0">
                <a:solidFill>
                  <a:schemeClr val="accent1">
                    <a:lumMod val="50000"/>
                  </a:schemeClr>
                </a:solidFill>
              </a:rPr>
              <a:t>자바 소스</a:t>
            </a:r>
            <a:r>
              <a:rPr lang="en-US" altLang="ko-KR" sz="2800" b="1" i="1" kern="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ko-KR" b="1" i="1" kern="0" dirty="0">
                <a:solidFill>
                  <a:schemeClr val="accent1">
                    <a:lumMod val="50000"/>
                  </a:schemeClr>
                </a:solidFill>
              </a:rPr>
              <a:t>(</a:t>
            </a:r>
            <a:r>
              <a:rPr lang="en-US" altLang="ko-KR" b="1" i="1" kern="0" dirty="0" err="1">
                <a:solidFill>
                  <a:schemeClr val="accent1">
                    <a:lumMod val="50000"/>
                  </a:schemeClr>
                </a:solidFill>
              </a:rPr>
              <a:t>Jsp</a:t>
            </a:r>
            <a:r>
              <a:rPr lang="en-US" altLang="ko-KR" b="1" i="1" kern="0" dirty="0">
                <a:solidFill>
                  <a:schemeClr val="accent1">
                    <a:lumMod val="50000"/>
                  </a:schemeClr>
                </a:solidFill>
              </a:rPr>
              <a:t>)</a:t>
            </a:r>
            <a:endParaRPr lang="ko-KR" altLang="en-US" sz="2000" kern="0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242763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11699999" y="812800"/>
            <a:ext cx="123701" cy="6045200"/>
          </a:xfrm>
          <a:prstGeom prst="rect">
            <a:avLst/>
          </a:prstGeom>
          <a:solidFill>
            <a:schemeClr val="tx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-1" y="800100"/>
            <a:ext cx="11700000" cy="0"/>
          </a:xfrm>
          <a:prstGeom prst="line">
            <a:avLst/>
          </a:prstGeom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11699999" y="800100"/>
            <a:ext cx="0" cy="6060400"/>
          </a:xfrm>
          <a:prstGeom prst="line">
            <a:avLst/>
          </a:prstGeom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그룹 27"/>
          <p:cNvGrpSpPr/>
          <p:nvPr/>
        </p:nvGrpSpPr>
        <p:grpSpPr>
          <a:xfrm>
            <a:off x="261712" y="304251"/>
            <a:ext cx="727206" cy="993706"/>
            <a:chOff x="4842640" y="195358"/>
            <a:chExt cx="727206" cy="993706"/>
          </a:xfrm>
        </p:grpSpPr>
        <p:sp>
          <p:nvSpPr>
            <p:cNvPr id="15" name="타원 14"/>
            <p:cNvSpPr/>
            <p:nvPr/>
          </p:nvSpPr>
          <p:spPr>
            <a:xfrm rot="1059351">
              <a:off x="4842640" y="782664"/>
              <a:ext cx="571500" cy="406400"/>
            </a:xfrm>
            <a:prstGeom prst="ellipse">
              <a:avLst/>
            </a:prstGeom>
            <a:solidFill>
              <a:schemeClr val="tx1">
                <a:alpha val="5000"/>
              </a:scheme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사다리꼴 13"/>
            <p:cNvSpPr/>
            <p:nvPr/>
          </p:nvSpPr>
          <p:spPr>
            <a:xfrm rot="12198497">
              <a:off x="5115865" y="579464"/>
              <a:ext cx="173066" cy="406400"/>
            </a:xfrm>
            <a:prstGeom prst="trapezoid">
              <a:avLst>
                <a:gd name="adj" fmla="val 38322"/>
              </a:avLst>
            </a:prstGeom>
            <a:solidFill>
              <a:schemeClr val="bg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타원 9"/>
            <p:cNvSpPr/>
            <p:nvPr/>
          </p:nvSpPr>
          <p:spPr>
            <a:xfrm rot="1059351">
              <a:off x="4966408" y="410484"/>
              <a:ext cx="571500" cy="406400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자유형 26"/>
            <p:cNvSpPr/>
            <p:nvPr/>
          </p:nvSpPr>
          <p:spPr>
            <a:xfrm rot="1059351">
              <a:off x="5351102" y="484051"/>
              <a:ext cx="162028" cy="347064"/>
            </a:xfrm>
            <a:custGeom>
              <a:avLst/>
              <a:gdLst>
                <a:gd name="connsiteX0" fmla="*/ 0 w 162028"/>
                <a:gd name="connsiteY0" fmla="*/ 0 h 347064"/>
                <a:gd name="connsiteX1" fmla="*/ 36043 w 162028"/>
                <a:gd name="connsiteY1" fmla="*/ 13912 h 347064"/>
                <a:gd name="connsiteX2" fmla="*/ 162028 w 162028"/>
                <a:gd name="connsiteY2" fmla="*/ 182409 h 347064"/>
                <a:gd name="connsiteX3" fmla="*/ 78334 w 162028"/>
                <a:gd name="connsiteY3" fmla="*/ 326093 h 347064"/>
                <a:gd name="connsiteX4" fmla="*/ 34594 w 162028"/>
                <a:gd name="connsiteY4" fmla="*/ 347064 h 347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2028" h="347064">
                  <a:moveTo>
                    <a:pt x="0" y="0"/>
                  </a:moveTo>
                  <a:lnTo>
                    <a:pt x="36043" y="13912"/>
                  </a:lnTo>
                  <a:cubicBezTo>
                    <a:pt x="112054" y="50429"/>
                    <a:pt x="162028" y="112269"/>
                    <a:pt x="162028" y="182409"/>
                  </a:cubicBezTo>
                  <a:cubicBezTo>
                    <a:pt x="162028" y="238521"/>
                    <a:pt x="130044" y="289321"/>
                    <a:pt x="78334" y="326093"/>
                  </a:cubicBezTo>
                  <a:lnTo>
                    <a:pt x="34594" y="347064"/>
                  </a:lnTo>
                  <a:close/>
                </a:path>
              </a:pathLst>
            </a:custGeom>
            <a:solidFill>
              <a:schemeClr val="tx1">
                <a:alpha val="11000"/>
              </a:scheme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타원 10"/>
            <p:cNvSpPr/>
            <p:nvPr/>
          </p:nvSpPr>
          <p:spPr>
            <a:xfrm rot="551721">
              <a:off x="5089084" y="281560"/>
              <a:ext cx="452088" cy="355948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자유형 25"/>
            <p:cNvSpPr/>
            <p:nvPr/>
          </p:nvSpPr>
          <p:spPr>
            <a:xfrm rot="551721">
              <a:off x="5396260" y="331058"/>
              <a:ext cx="126676" cy="307987"/>
            </a:xfrm>
            <a:custGeom>
              <a:avLst/>
              <a:gdLst>
                <a:gd name="connsiteX0" fmla="*/ 14892 w 126676"/>
                <a:gd name="connsiteY0" fmla="*/ 0 h 307987"/>
                <a:gd name="connsiteX1" fmla="*/ 60469 w 126676"/>
                <a:gd name="connsiteY1" fmla="*/ 24195 h 307987"/>
                <a:gd name="connsiteX2" fmla="*/ 126676 w 126676"/>
                <a:gd name="connsiteY2" fmla="*/ 150041 h 307987"/>
                <a:gd name="connsiteX3" fmla="*/ 60469 w 126676"/>
                <a:gd name="connsiteY3" fmla="*/ 275888 h 307987"/>
                <a:gd name="connsiteX4" fmla="*/ 0 w 126676"/>
                <a:gd name="connsiteY4" fmla="*/ 307987 h 307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676" h="307987">
                  <a:moveTo>
                    <a:pt x="14892" y="0"/>
                  </a:moveTo>
                  <a:lnTo>
                    <a:pt x="60469" y="24195"/>
                  </a:lnTo>
                  <a:cubicBezTo>
                    <a:pt x="101375" y="56402"/>
                    <a:pt x="126676" y="100895"/>
                    <a:pt x="126676" y="150041"/>
                  </a:cubicBezTo>
                  <a:cubicBezTo>
                    <a:pt x="126676" y="199187"/>
                    <a:pt x="101375" y="243680"/>
                    <a:pt x="60469" y="275888"/>
                  </a:cubicBezTo>
                  <a:lnTo>
                    <a:pt x="0" y="307987"/>
                  </a:lnTo>
                  <a:close/>
                </a:path>
              </a:pathLst>
            </a:custGeom>
            <a:solidFill>
              <a:schemeClr val="tx1">
                <a:alpha val="24000"/>
              </a:scheme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타원 11"/>
            <p:cNvSpPr/>
            <p:nvPr/>
          </p:nvSpPr>
          <p:spPr>
            <a:xfrm rot="1082807">
              <a:off x="5117758" y="195358"/>
              <a:ext cx="452088" cy="355948"/>
            </a:xfrm>
            <a:prstGeom prst="ellipse">
              <a:avLst/>
            </a:prstGeom>
            <a:solidFill>
              <a:srgbClr val="FF8086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A0E9254-8CB2-4726-97D5-33BB8853AC13}"/>
              </a:ext>
            </a:extLst>
          </p:cNvPr>
          <p:cNvSpPr/>
          <p:nvPr/>
        </p:nvSpPr>
        <p:spPr>
          <a:xfrm>
            <a:off x="1141144" y="878730"/>
            <a:ext cx="3179698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800" b="1" i="1" kern="0" dirty="0">
                <a:solidFill>
                  <a:schemeClr val="accent1">
                    <a:lumMod val="50000"/>
                  </a:schemeClr>
                </a:solidFill>
              </a:rPr>
              <a:t>게시판</a:t>
            </a:r>
            <a:r>
              <a:rPr lang="en-US" altLang="ko-KR" b="1" i="1" kern="0" dirty="0">
                <a:solidFill>
                  <a:schemeClr val="accent1">
                    <a:lumMod val="50000"/>
                  </a:schemeClr>
                </a:solidFill>
              </a:rPr>
              <a:t>(</a:t>
            </a:r>
            <a:r>
              <a:rPr lang="ko-KR" altLang="en-US" b="1" i="1" kern="0" dirty="0">
                <a:solidFill>
                  <a:schemeClr val="accent1">
                    <a:lumMod val="50000"/>
                  </a:schemeClr>
                </a:solidFill>
              </a:rPr>
              <a:t>내용 보기</a:t>
            </a:r>
            <a:r>
              <a:rPr lang="en-US" altLang="ko-KR" b="1" i="1" kern="0" dirty="0">
                <a:solidFill>
                  <a:schemeClr val="accent1">
                    <a:lumMod val="50000"/>
                  </a:schemeClr>
                </a:solidFill>
              </a:rPr>
              <a:t>)</a:t>
            </a:r>
            <a:endParaRPr lang="ko-KR" altLang="en-US" kern="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E9A0228-12C8-4498-87EA-C18CEEB29E98}"/>
              </a:ext>
            </a:extLst>
          </p:cNvPr>
          <p:cNvSpPr/>
          <p:nvPr/>
        </p:nvSpPr>
        <p:spPr>
          <a:xfrm>
            <a:off x="1268155" y="11676"/>
            <a:ext cx="8550495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800" b="1" i="1" kern="0" dirty="0" err="1">
                <a:solidFill>
                  <a:srgbClr val="010B3C"/>
                </a:solidFill>
              </a:rPr>
              <a:t>Helini</a:t>
            </a:r>
            <a:r>
              <a:rPr lang="en-US" altLang="ko-KR" sz="2800" b="1" i="1" kern="0" dirty="0">
                <a:solidFill>
                  <a:srgbClr val="010B3C"/>
                </a:solidFill>
              </a:rPr>
              <a:t> (JSP </a:t>
            </a:r>
            <a:r>
              <a:rPr lang="ko-KR" altLang="en-US" sz="2800" b="1" i="1" kern="0" dirty="0">
                <a:solidFill>
                  <a:srgbClr val="010B3C"/>
                </a:solidFill>
              </a:rPr>
              <a:t>프로젝트</a:t>
            </a:r>
            <a:r>
              <a:rPr lang="en-US" altLang="ko-KR" sz="2800" b="1" i="1" kern="0" dirty="0">
                <a:solidFill>
                  <a:srgbClr val="010B3C"/>
                </a:solidFill>
              </a:rPr>
              <a:t>)</a:t>
            </a:r>
            <a:endParaRPr lang="ko-KR" altLang="en-US" sz="4800" kern="0" dirty="0">
              <a:solidFill>
                <a:srgbClr val="F1A197"/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2429996" y="1873442"/>
            <a:ext cx="6840002" cy="4328182"/>
            <a:chOff x="2429997" y="1991137"/>
            <a:chExt cx="6840002" cy="4328182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29999" y="1991137"/>
              <a:ext cx="6840000" cy="4073373"/>
            </a:xfrm>
            <a:prstGeom prst="rect">
              <a:avLst/>
            </a:prstGeom>
          </p:spPr>
        </p:pic>
        <p:sp>
          <p:nvSpPr>
            <p:cNvPr id="18" name="직사각형 17"/>
            <p:cNvSpPr/>
            <p:nvPr/>
          </p:nvSpPr>
          <p:spPr>
            <a:xfrm>
              <a:off x="2429997" y="2001122"/>
              <a:ext cx="6840001" cy="431819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tx1"/>
                  </a:solidFill>
                </a:ln>
                <a:noFill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0380382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11699999" y="812800"/>
            <a:ext cx="123701" cy="6045200"/>
          </a:xfrm>
          <a:prstGeom prst="rect">
            <a:avLst/>
          </a:prstGeom>
          <a:solidFill>
            <a:schemeClr val="tx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-1" y="800100"/>
            <a:ext cx="11700000" cy="0"/>
          </a:xfrm>
          <a:prstGeom prst="line">
            <a:avLst/>
          </a:prstGeom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11699999" y="800100"/>
            <a:ext cx="0" cy="6060400"/>
          </a:xfrm>
          <a:prstGeom prst="line">
            <a:avLst/>
          </a:prstGeom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그룹 27"/>
          <p:cNvGrpSpPr/>
          <p:nvPr/>
        </p:nvGrpSpPr>
        <p:grpSpPr>
          <a:xfrm>
            <a:off x="261712" y="304251"/>
            <a:ext cx="727206" cy="993706"/>
            <a:chOff x="4842640" y="195358"/>
            <a:chExt cx="727206" cy="993706"/>
          </a:xfrm>
        </p:grpSpPr>
        <p:sp>
          <p:nvSpPr>
            <p:cNvPr id="15" name="타원 14"/>
            <p:cNvSpPr/>
            <p:nvPr/>
          </p:nvSpPr>
          <p:spPr>
            <a:xfrm rot="1059351">
              <a:off x="4842640" y="782664"/>
              <a:ext cx="571500" cy="406400"/>
            </a:xfrm>
            <a:prstGeom prst="ellipse">
              <a:avLst/>
            </a:prstGeom>
            <a:solidFill>
              <a:schemeClr val="tx1">
                <a:alpha val="5000"/>
              </a:scheme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사다리꼴 13"/>
            <p:cNvSpPr/>
            <p:nvPr/>
          </p:nvSpPr>
          <p:spPr>
            <a:xfrm rot="12198497">
              <a:off x="5115865" y="579464"/>
              <a:ext cx="173066" cy="406400"/>
            </a:xfrm>
            <a:prstGeom prst="trapezoid">
              <a:avLst>
                <a:gd name="adj" fmla="val 38322"/>
              </a:avLst>
            </a:prstGeom>
            <a:solidFill>
              <a:schemeClr val="bg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타원 9"/>
            <p:cNvSpPr/>
            <p:nvPr/>
          </p:nvSpPr>
          <p:spPr>
            <a:xfrm rot="1059351">
              <a:off x="4966408" y="410484"/>
              <a:ext cx="571500" cy="406400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자유형 26"/>
            <p:cNvSpPr/>
            <p:nvPr/>
          </p:nvSpPr>
          <p:spPr>
            <a:xfrm rot="1059351">
              <a:off x="5351102" y="484051"/>
              <a:ext cx="162028" cy="347064"/>
            </a:xfrm>
            <a:custGeom>
              <a:avLst/>
              <a:gdLst>
                <a:gd name="connsiteX0" fmla="*/ 0 w 162028"/>
                <a:gd name="connsiteY0" fmla="*/ 0 h 347064"/>
                <a:gd name="connsiteX1" fmla="*/ 36043 w 162028"/>
                <a:gd name="connsiteY1" fmla="*/ 13912 h 347064"/>
                <a:gd name="connsiteX2" fmla="*/ 162028 w 162028"/>
                <a:gd name="connsiteY2" fmla="*/ 182409 h 347064"/>
                <a:gd name="connsiteX3" fmla="*/ 78334 w 162028"/>
                <a:gd name="connsiteY3" fmla="*/ 326093 h 347064"/>
                <a:gd name="connsiteX4" fmla="*/ 34594 w 162028"/>
                <a:gd name="connsiteY4" fmla="*/ 347064 h 347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2028" h="347064">
                  <a:moveTo>
                    <a:pt x="0" y="0"/>
                  </a:moveTo>
                  <a:lnTo>
                    <a:pt x="36043" y="13912"/>
                  </a:lnTo>
                  <a:cubicBezTo>
                    <a:pt x="112054" y="50429"/>
                    <a:pt x="162028" y="112269"/>
                    <a:pt x="162028" y="182409"/>
                  </a:cubicBezTo>
                  <a:cubicBezTo>
                    <a:pt x="162028" y="238521"/>
                    <a:pt x="130044" y="289321"/>
                    <a:pt x="78334" y="326093"/>
                  </a:cubicBezTo>
                  <a:lnTo>
                    <a:pt x="34594" y="347064"/>
                  </a:lnTo>
                  <a:close/>
                </a:path>
              </a:pathLst>
            </a:custGeom>
            <a:solidFill>
              <a:schemeClr val="tx1">
                <a:alpha val="11000"/>
              </a:scheme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타원 10"/>
            <p:cNvSpPr/>
            <p:nvPr/>
          </p:nvSpPr>
          <p:spPr>
            <a:xfrm rot="551721">
              <a:off x="5089084" y="281560"/>
              <a:ext cx="452088" cy="355948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자유형 25"/>
            <p:cNvSpPr/>
            <p:nvPr/>
          </p:nvSpPr>
          <p:spPr>
            <a:xfrm rot="551721">
              <a:off x="5396260" y="331058"/>
              <a:ext cx="126676" cy="307987"/>
            </a:xfrm>
            <a:custGeom>
              <a:avLst/>
              <a:gdLst>
                <a:gd name="connsiteX0" fmla="*/ 14892 w 126676"/>
                <a:gd name="connsiteY0" fmla="*/ 0 h 307987"/>
                <a:gd name="connsiteX1" fmla="*/ 60469 w 126676"/>
                <a:gd name="connsiteY1" fmla="*/ 24195 h 307987"/>
                <a:gd name="connsiteX2" fmla="*/ 126676 w 126676"/>
                <a:gd name="connsiteY2" fmla="*/ 150041 h 307987"/>
                <a:gd name="connsiteX3" fmla="*/ 60469 w 126676"/>
                <a:gd name="connsiteY3" fmla="*/ 275888 h 307987"/>
                <a:gd name="connsiteX4" fmla="*/ 0 w 126676"/>
                <a:gd name="connsiteY4" fmla="*/ 307987 h 307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676" h="307987">
                  <a:moveTo>
                    <a:pt x="14892" y="0"/>
                  </a:moveTo>
                  <a:lnTo>
                    <a:pt x="60469" y="24195"/>
                  </a:lnTo>
                  <a:cubicBezTo>
                    <a:pt x="101375" y="56402"/>
                    <a:pt x="126676" y="100895"/>
                    <a:pt x="126676" y="150041"/>
                  </a:cubicBezTo>
                  <a:cubicBezTo>
                    <a:pt x="126676" y="199187"/>
                    <a:pt x="101375" y="243680"/>
                    <a:pt x="60469" y="275888"/>
                  </a:cubicBezTo>
                  <a:lnTo>
                    <a:pt x="0" y="307987"/>
                  </a:lnTo>
                  <a:close/>
                </a:path>
              </a:pathLst>
            </a:custGeom>
            <a:solidFill>
              <a:schemeClr val="tx1">
                <a:alpha val="24000"/>
              </a:scheme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타원 11"/>
            <p:cNvSpPr/>
            <p:nvPr/>
          </p:nvSpPr>
          <p:spPr>
            <a:xfrm rot="1082807">
              <a:off x="5117758" y="195358"/>
              <a:ext cx="452088" cy="355948"/>
            </a:xfrm>
            <a:prstGeom prst="ellipse">
              <a:avLst/>
            </a:prstGeom>
            <a:solidFill>
              <a:srgbClr val="FF8086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A0E9254-8CB2-4726-97D5-33BB8853AC13}"/>
              </a:ext>
            </a:extLst>
          </p:cNvPr>
          <p:cNvSpPr/>
          <p:nvPr/>
        </p:nvSpPr>
        <p:spPr>
          <a:xfrm>
            <a:off x="1141144" y="878730"/>
            <a:ext cx="3179698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800" b="1" i="1" kern="0" dirty="0">
                <a:solidFill>
                  <a:schemeClr val="accent1">
                    <a:lumMod val="50000"/>
                  </a:schemeClr>
                </a:solidFill>
              </a:rPr>
              <a:t>게시판</a:t>
            </a:r>
            <a:r>
              <a:rPr lang="en-US" altLang="ko-KR" b="1" i="1" kern="0" dirty="0">
                <a:solidFill>
                  <a:schemeClr val="accent1">
                    <a:lumMod val="50000"/>
                  </a:schemeClr>
                </a:solidFill>
              </a:rPr>
              <a:t>(</a:t>
            </a:r>
            <a:r>
              <a:rPr lang="ko-KR" altLang="en-US" b="1" i="1" kern="0" dirty="0">
                <a:solidFill>
                  <a:schemeClr val="accent1">
                    <a:lumMod val="50000"/>
                  </a:schemeClr>
                </a:solidFill>
              </a:rPr>
              <a:t>내용 보기</a:t>
            </a:r>
            <a:r>
              <a:rPr lang="en-US" altLang="ko-KR" b="1" i="1" kern="0" dirty="0">
                <a:solidFill>
                  <a:schemeClr val="accent1">
                    <a:lumMod val="50000"/>
                  </a:schemeClr>
                </a:solidFill>
              </a:rPr>
              <a:t>)</a:t>
            </a:r>
            <a:endParaRPr lang="ko-KR" altLang="en-US" kern="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E9A0228-12C8-4498-87EA-C18CEEB29E98}"/>
              </a:ext>
            </a:extLst>
          </p:cNvPr>
          <p:cNvSpPr/>
          <p:nvPr/>
        </p:nvSpPr>
        <p:spPr>
          <a:xfrm>
            <a:off x="1268155" y="11676"/>
            <a:ext cx="8550495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800" b="1" i="1" kern="0" dirty="0" err="1">
                <a:solidFill>
                  <a:srgbClr val="010B3C"/>
                </a:solidFill>
              </a:rPr>
              <a:t>Helini</a:t>
            </a:r>
            <a:r>
              <a:rPr lang="en-US" altLang="ko-KR" sz="2800" b="1" i="1" kern="0" dirty="0">
                <a:solidFill>
                  <a:srgbClr val="010B3C"/>
                </a:solidFill>
              </a:rPr>
              <a:t> (JSP </a:t>
            </a:r>
            <a:r>
              <a:rPr lang="ko-KR" altLang="en-US" sz="2800" b="1" i="1" kern="0" dirty="0">
                <a:solidFill>
                  <a:srgbClr val="010B3C"/>
                </a:solidFill>
              </a:rPr>
              <a:t>프로젝트</a:t>
            </a:r>
            <a:r>
              <a:rPr lang="en-US" altLang="ko-KR" sz="2800" b="1" i="1" kern="0" dirty="0">
                <a:solidFill>
                  <a:srgbClr val="010B3C"/>
                </a:solidFill>
              </a:rPr>
              <a:t>)</a:t>
            </a:r>
            <a:endParaRPr lang="ko-KR" altLang="en-US" sz="4800" kern="0" dirty="0">
              <a:solidFill>
                <a:srgbClr val="F1A197"/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621470" y="1930575"/>
            <a:ext cx="4469668" cy="2828294"/>
            <a:chOff x="2429997" y="1991137"/>
            <a:chExt cx="6840002" cy="4328182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29999" y="1991137"/>
              <a:ext cx="6840000" cy="4073373"/>
            </a:xfrm>
            <a:prstGeom prst="rect">
              <a:avLst/>
            </a:prstGeom>
          </p:spPr>
        </p:pic>
        <p:sp>
          <p:nvSpPr>
            <p:cNvPr id="18" name="직사각형 17"/>
            <p:cNvSpPr/>
            <p:nvPr/>
          </p:nvSpPr>
          <p:spPr>
            <a:xfrm>
              <a:off x="2429997" y="2001122"/>
              <a:ext cx="6840001" cy="431819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tx1"/>
                  </a:solidFill>
                </a:ln>
                <a:noFill/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6011" y="1764142"/>
            <a:ext cx="2765738" cy="1624088"/>
          </a:xfrm>
          <a:prstGeom prst="rect">
            <a:avLst/>
          </a:prstGeom>
          <a:ln w="38100">
            <a:solidFill>
              <a:srgbClr val="0070C0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6742" y="1614696"/>
            <a:ext cx="2318264" cy="1843350"/>
          </a:xfrm>
          <a:prstGeom prst="rect">
            <a:avLst/>
          </a:prstGeom>
          <a:ln w="38100">
            <a:solidFill>
              <a:srgbClr val="0070C0"/>
            </a:solidFill>
          </a:ln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83039" y="3830300"/>
            <a:ext cx="2699334" cy="1926068"/>
          </a:xfrm>
          <a:prstGeom prst="rect">
            <a:avLst/>
          </a:prstGeom>
          <a:ln w="38100">
            <a:solidFill>
              <a:srgbClr val="0070C0"/>
            </a:solidFill>
          </a:ln>
        </p:spPr>
      </p:pic>
      <p:cxnSp>
        <p:nvCxnSpPr>
          <p:cNvPr id="32" name="직선 연결선 31"/>
          <p:cNvCxnSpPr/>
          <p:nvPr/>
        </p:nvCxnSpPr>
        <p:spPr>
          <a:xfrm flipH="1">
            <a:off x="5770224" y="956406"/>
            <a:ext cx="49274" cy="5558214"/>
          </a:xfrm>
          <a:prstGeom prst="line">
            <a:avLst/>
          </a:prstGeom>
          <a:ln w="317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4E49EDC-155D-42CB-9F3F-437D50315061}"/>
              </a:ext>
            </a:extLst>
          </p:cNvPr>
          <p:cNvSpPr/>
          <p:nvPr/>
        </p:nvSpPr>
        <p:spPr>
          <a:xfrm>
            <a:off x="6058765" y="777629"/>
            <a:ext cx="4773309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800" b="1" i="1" kern="0" dirty="0">
                <a:solidFill>
                  <a:schemeClr val="accent1">
                    <a:lumMod val="50000"/>
                  </a:schemeClr>
                </a:solidFill>
              </a:rPr>
              <a:t>자바 소스</a:t>
            </a:r>
            <a:r>
              <a:rPr lang="en-US" altLang="ko-KR" sz="2800" b="1" i="1" kern="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ko-KR" b="1" i="1" kern="0" dirty="0">
                <a:solidFill>
                  <a:schemeClr val="accent1">
                    <a:lumMod val="50000"/>
                  </a:schemeClr>
                </a:solidFill>
              </a:rPr>
              <a:t>(</a:t>
            </a:r>
            <a:r>
              <a:rPr lang="en-US" altLang="ko-KR" b="1" i="1" kern="0" dirty="0" err="1">
                <a:solidFill>
                  <a:schemeClr val="accent1">
                    <a:lumMod val="50000"/>
                  </a:schemeClr>
                </a:solidFill>
              </a:rPr>
              <a:t>Jsp</a:t>
            </a:r>
            <a:r>
              <a:rPr lang="en-US" altLang="ko-KR" b="1" i="1" kern="0" dirty="0">
                <a:solidFill>
                  <a:schemeClr val="accent1">
                    <a:lumMod val="50000"/>
                  </a:schemeClr>
                </a:solidFill>
              </a:rPr>
              <a:t>)</a:t>
            </a:r>
            <a:endParaRPr lang="ko-KR" altLang="en-US" sz="2000" kern="0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790798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11699999" y="812800"/>
            <a:ext cx="123701" cy="6045200"/>
          </a:xfrm>
          <a:prstGeom prst="rect">
            <a:avLst/>
          </a:prstGeom>
          <a:solidFill>
            <a:schemeClr val="tx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-1" y="800100"/>
            <a:ext cx="11700000" cy="0"/>
          </a:xfrm>
          <a:prstGeom prst="line">
            <a:avLst/>
          </a:prstGeom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11699999" y="800100"/>
            <a:ext cx="0" cy="6060400"/>
          </a:xfrm>
          <a:prstGeom prst="line">
            <a:avLst/>
          </a:prstGeom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그룹 27"/>
          <p:cNvGrpSpPr/>
          <p:nvPr/>
        </p:nvGrpSpPr>
        <p:grpSpPr>
          <a:xfrm>
            <a:off x="261712" y="304251"/>
            <a:ext cx="727206" cy="993706"/>
            <a:chOff x="4842640" y="195358"/>
            <a:chExt cx="727206" cy="993706"/>
          </a:xfrm>
        </p:grpSpPr>
        <p:sp>
          <p:nvSpPr>
            <p:cNvPr id="15" name="타원 14"/>
            <p:cNvSpPr/>
            <p:nvPr/>
          </p:nvSpPr>
          <p:spPr>
            <a:xfrm rot="1059351">
              <a:off x="4842640" y="782664"/>
              <a:ext cx="571500" cy="406400"/>
            </a:xfrm>
            <a:prstGeom prst="ellipse">
              <a:avLst/>
            </a:prstGeom>
            <a:solidFill>
              <a:schemeClr val="tx1">
                <a:alpha val="5000"/>
              </a:scheme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사다리꼴 13"/>
            <p:cNvSpPr/>
            <p:nvPr/>
          </p:nvSpPr>
          <p:spPr>
            <a:xfrm rot="12198497">
              <a:off x="5115865" y="579464"/>
              <a:ext cx="173066" cy="406400"/>
            </a:xfrm>
            <a:prstGeom prst="trapezoid">
              <a:avLst>
                <a:gd name="adj" fmla="val 38322"/>
              </a:avLst>
            </a:prstGeom>
            <a:solidFill>
              <a:schemeClr val="bg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타원 9"/>
            <p:cNvSpPr/>
            <p:nvPr/>
          </p:nvSpPr>
          <p:spPr>
            <a:xfrm rot="1059351">
              <a:off x="4966408" y="410484"/>
              <a:ext cx="571500" cy="406400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자유형 26"/>
            <p:cNvSpPr/>
            <p:nvPr/>
          </p:nvSpPr>
          <p:spPr>
            <a:xfrm rot="1059351">
              <a:off x="5351102" y="484051"/>
              <a:ext cx="162028" cy="347064"/>
            </a:xfrm>
            <a:custGeom>
              <a:avLst/>
              <a:gdLst>
                <a:gd name="connsiteX0" fmla="*/ 0 w 162028"/>
                <a:gd name="connsiteY0" fmla="*/ 0 h 347064"/>
                <a:gd name="connsiteX1" fmla="*/ 36043 w 162028"/>
                <a:gd name="connsiteY1" fmla="*/ 13912 h 347064"/>
                <a:gd name="connsiteX2" fmla="*/ 162028 w 162028"/>
                <a:gd name="connsiteY2" fmla="*/ 182409 h 347064"/>
                <a:gd name="connsiteX3" fmla="*/ 78334 w 162028"/>
                <a:gd name="connsiteY3" fmla="*/ 326093 h 347064"/>
                <a:gd name="connsiteX4" fmla="*/ 34594 w 162028"/>
                <a:gd name="connsiteY4" fmla="*/ 347064 h 347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2028" h="347064">
                  <a:moveTo>
                    <a:pt x="0" y="0"/>
                  </a:moveTo>
                  <a:lnTo>
                    <a:pt x="36043" y="13912"/>
                  </a:lnTo>
                  <a:cubicBezTo>
                    <a:pt x="112054" y="50429"/>
                    <a:pt x="162028" y="112269"/>
                    <a:pt x="162028" y="182409"/>
                  </a:cubicBezTo>
                  <a:cubicBezTo>
                    <a:pt x="162028" y="238521"/>
                    <a:pt x="130044" y="289321"/>
                    <a:pt x="78334" y="326093"/>
                  </a:cubicBezTo>
                  <a:lnTo>
                    <a:pt x="34594" y="347064"/>
                  </a:lnTo>
                  <a:close/>
                </a:path>
              </a:pathLst>
            </a:custGeom>
            <a:solidFill>
              <a:schemeClr val="tx1">
                <a:alpha val="11000"/>
              </a:scheme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타원 10"/>
            <p:cNvSpPr/>
            <p:nvPr/>
          </p:nvSpPr>
          <p:spPr>
            <a:xfrm rot="551721">
              <a:off x="5089084" y="281560"/>
              <a:ext cx="452088" cy="355948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자유형 25"/>
            <p:cNvSpPr/>
            <p:nvPr/>
          </p:nvSpPr>
          <p:spPr>
            <a:xfrm rot="551721">
              <a:off x="5396260" y="331058"/>
              <a:ext cx="126676" cy="307987"/>
            </a:xfrm>
            <a:custGeom>
              <a:avLst/>
              <a:gdLst>
                <a:gd name="connsiteX0" fmla="*/ 14892 w 126676"/>
                <a:gd name="connsiteY0" fmla="*/ 0 h 307987"/>
                <a:gd name="connsiteX1" fmla="*/ 60469 w 126676"/>
                <a:gd name="connsiteY1" fmla="*/ 24195 h 307987"/>
                <a:gd name="connsiteX2" fmla="*/ 126676 w 126676"/>
                <a:gd name="connsiteY2" fmla="*/ 150041 h 307987"/>
                <a:gd name="connsiteX3" fmla="*/ 60469 w 126676"/>
                <a:gd name="connsiteY3" fmla="*/ 275888 h 307987"/>
                <a:gd name="connsiteX4" fmla="*/ 0 w 126676"/>
                <a:gd name="connsiteY4" fmla="*/ 307987 h 307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676" h="307987">
                  <a:moveTo>
                    <a:pt x="14892" y="0"/>
                  </a:moveTo>
                  <a:lnTo>
                    <a:pt x="60469" y="24195"/>
                  </a:lnTo>
                  <a:cubicBezTo>
                    <a:pt x="101375" y="56402"/>
                    <a:pt x="126676" y="100895"/>
                    <a:pt x="126676" y="150041"/>
                  </a:cubicBezTo>
                  <a:cubicBezTo>
                    <a:pt x="126676" y="199187"/>
                    <a:pt x="101375" y="243680"/>
                    <a:pt x="60469" y="275888"/>
                  </a:cubicBezTo>
                  <a:lnTo>
                    <a:pt x="0" y="307987"/>
                  </a:lnTo>
                  <a:close/>
                </a:path>
              </a:pathLst>
            </a:custGeom>
            <a:solidFill>
              <a:schemeClr val="tx1">
                <a:alpha val="24000"/>
              </a:scheme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타원 11"/>
            <p:cNvSpPr/>
            <p:nvPr/>
          </p:nvSpPr>
          <p:spPr>
            <a:xfrm rot="1082807">
              <a:off x="5117758" y="195358"/>
              <a:ext cx="452088" cy="355948"/>
            </a:xfrm>
            <a:prstGeom prst="ellipse">
              <a:avLst/>
            </a:prstGeom>
            <a:solidFill>
              <a:srgbClr val="FF8086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A0E9254-8CB2-4726-97D5-33BB8853AC13}"/>
              </a:ext>
            </a:extLst>
          </p:cNvPr>
          <p:cNvSpPr/>
          <p:nvPr/>
        </p:nvSpPr>
        <p:spPr>
          <a:xfrm>
            <a:off x="1141144" y="878730"/>
            <a:ext cx="3179698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800" b="1" i="1" kern="0" dirty="0">
                <a:solidFill>
                  <a:schemeClr val="accent1">
                    <a:lumMod val="50000"/>
                  </a:schemeClr>
                </a:solidFill>
              </a:rPr>
              <a:t>게시판</a:t>
            </a:r>
            <a:r>
              <a:rPr lang="en-US" altLang="ko-KR" b="1" i="1" kern="0" dirty="0">
                <a:solidFill>
                  <a:schemeClr val="accent1">
                    <a:lumMod val="50000"/>
                  </a:schemeClr>
                </a:solidFill>
              </a:rPr>
              <a:t>(</a:t>
            </a:r>
            <a:r>
              <a:rPr lang="ko-KR" altLang="en-US" b="1" i="1" kern="0" dirty="0">
                <a:solidFill>
                  <a:schemeClr val="accent1">
                    <a:lumMod val="50000"/>
                  </a:schemeClr>
                </a:solidFill>
              </a:rPr>
              <a:t>내용 보기</a:t>
            </a:r>
            <a:r>
              <a:rPr lang="en-US" altLang="ko-KR" b="1" i="1" kern="0" dirty="0">
                <a:solidFill>
                  <a:schemeClr val="accent1">
                    <a:lumMod val="50000"/>
                  </a:schemeClr>
                </a:solidFill>
              </a:rPr>
              <a:t>)</a:t>
            </a:r>
            <a:endParaRPr lang="ko-KR" altLang="en-US" kern="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E9A0228-12C8-4498-87EA-C18CEEB29E98}"/>
              </a:ext>
            </a:extLst>
          </p:cNvPr>
          <p:cNvSpPr/>
          <p:nvPr/>
        </p:nvSpPr>
        <p:spPr>
          <a:xfrm>
            <a:off x="1268155" y="11676"/>
            <a:ext cx="8550495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800" b="1" i="1" kern="0" dirty="0" err="1">
                <a:solidFill>
                  <a:srgbClr val="010B3C"/>
                </a:solidFill>
              </a:rPr>
              <a:t>Helini</a:t>
            </a:r>
            <a:r>
              <a:rPr lang="en-US" altLang="ko-KR" sz="2800" b="1" i="1" kern="0" dirty="0">
                <a:solidFill>
                  <a:srgbClr val="010B3C"/>
                </a:solidFill>
              </a:rPr>
              <a:t> (JSP </a:t>
            </a:r>
            <a:r>
              <a:rPr lang="ko-KR" altLang="en-US" sz="2800" b="1" i="1" kern="0" dirty="0">
                <a:solidFill>
                  <a:srgbClr val="010B3C"/>
                </a:solidFill>
              </a:rPr>
              <a:t>프로젝트</a:t>
            </a:r>
            <a:r>
              <a:rPr lang="en-US" altLang="ko-KR" sz="2800" b="1" i="1" kern="0" dirty="0">
                <a:solidFill>
                  <a:srgbClr val="010B3C"/>
                </a:solidFill>
              </a:rPr>
              <a:t>)</a:t>
            </a:r>
            <a:endParaRPr lang="ko-KR" altLang="en-US" sz="4800" kern="0" dirty="0">
              <a:solidFill>
                <a:srgbClr val="F1A197"/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621470" y="1930575"/>
            <a:ext cx="4469668" cy="2828294"/>
            <a:chOff x="2429997" y="1991137"/>
            <a:chExt cx="6840002" cy="4328182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29999" y="1991137"/>
              <a:ext cx="6840000" cy="4073373"/>
            </a:xfrm>
            <a:prstGeom prst="rect">
              <a:avLst/>
            </a:prstGeom>
          </p:spPr>
        </p:pic>
        <p:sp>
          <p:nvSpPr>
            <p:cNvPr id="18" name="직사각형 17"/>
            <p:cNvSpPr/>
            <p:nvPr/>
          </p:nvSpPr>
          <p:spPr>
            <a:xfrm>
              <a:off x="2429997" y="2001122"/>
              <a:ext cx="6840001" cy="431819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tx1"/>
                  </a:solidFill>
                </a:ln>
                <a:noFill/>
              </a:endParaRPr>
            </a:p>
          </p:txBody>
        </p:sp>
      </p:grpSp>
      <p:cxnSp>
        <p:nvCxnSpPr>
          <p:cNvPr id="32" name="직선 연결선 31"/>
          <p:cNvCxnSpPr/>
          <p:nvPr/>
        </p:nvCxnSpPr>
        <p:spPr>
          <a:xfrm flipH="1">
            <a:off x="5770224" y="956406"/>
            <a:ext cx="49274" cy="5558214"/>
          </a:xfrm>
          <a:prstGeom prst="line">
            <a:avLst/>
          </a:prstGeom>
          <a:ln w="317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그림 22">
            <a:extLst>
              <a:ext uri="{FF2B5EF4-FFF2-40B4-BE49-F238E27FC236}">
                <a16:creationId xmlns:a16="http://schemas.microsoft.com/office/drawing/2014/main" id="{72ECFA3B-304B-4C25-9399-6954DB625F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9341" y="2274784"/>
            <a:ext cx="2613850" cy="3053498"/>
          </a:xfrm>
          <a:prstGeom prst="rect">
            <a:avLst/>
          </a:prstGeom>
          <a:ln w="38100">
            <a:solidFill>
              <a:srgbClr val="0070C0"/>
            </a:solidFill>
          </a:ln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CA808381-2711-4A59-B6DB-C908CAF648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6306" y="2491529"/>
            <a:ext cx="2600402" cy="2543808"/>
          </a:xfrm>
          <a:prstGeom prst="rect">
            <a:avLst/>
          </a:prstGeom>
          <a:ln w="38100">
            <a:solidFill>
              <a:srgbClr val="0070C0"/>
            </a:solidFill>
          </a:ln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5094DF2B-4D3C-4690-9A56-AF2505ABF8C9}"/>
              </a:ext>
            </a:extLst>
          </p:cNvPr>
          <p:cNvSpPr/>
          <p:nvPr/>
        </p:nvSpPr>
        <p:spPr>
          <a:xfrm>
            <a:off x="6058765" y="777629"/>
            <a:ext cx="4773309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800" b="1" i="1" kern="0" dirty="0">
                <a:solidFill>
                  <a:schemeClr val="accent1">
                    <a:lumMod val="50000"/>
                  </a:schemeClr>
                </a:solidFill>
              </a:rPr>
              <a:t>자바 소스</a:t>
            </a:r>
            <a:r>
              <a:rPr lang="en-US" altLang="ko-KR" sz="2800" b="1" i="1" kern="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ko-KR" b="1" i="1" kern="0" dirty="0">
                <a:solidFill>
                  <a:schemeClr val="accent1">
                    <a:lumMod val="50000"/>
                  </a:schemeClr>
                </a:solidFill>
              </a:rPr>
              <a:t>(</a:t>
            </a:r>
            <a:r>
              <a:rPr lang="en-US" altLang="ko-KR" b="1" i="1" kern="0" dirty="0" err="1">
                <a:solidFill>
                  <a:schemeClr val="accent1">
                    <a:lumMod val="50000"/>
                  </a:schemeClr>
                </a:solidFill>
              </a:rPr>
              <a:t>Jsp</a:t>
            </a:r>
            <a:r>
              <a:rPr lang="en-US" altLang="ko-KR" b="1" i="1" kern="0" dirty="0">
                <a:solidFill>
                  <a:schemeClr val="accent1">
                    <a:lumMod val="50000"/>
                  </a:schemeClr>
                </a:solidFill>
              </a:rPr>
              <a:t>)</a:t>
            </a:r>
            <a:endParaRPr lang="ko-KR" altLang="en-US" sz="2000" kern="0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826888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11699999" y="812800"/>
            <a:ext cx="123701" cy="6045200"/>
          </a:xfrm>
          <a:prstGeom prst="rect">
            <a:avLst/>
          </a:prstGeom>
          <a:solidFill>
            <a:schemeClr val="tx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-1" y="800100"/>
            <a:ext cx="11700000" cy="0"/>
          </a:xfrm>
          <a:prstGeom prst="line">
            <a:avLst/>
          </a:prstGeom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11699999" y="800100"/>
            <a:ext cx="0" cy="6060400"/>
          </a:xfrm>
          <a:prstGeom prst="line">
            <a:avLst/>
          </a:prstGeom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그룹 27"/>
          <p:cNvGrpSpPr/>
          <p:nvPr/>
        </p:nvGrpSpPr>
        <p:grpSpPr>
          <a:xfrm>
            <a:off x="261712" y="304251"/>
            <a:ext cx="727206" cy="993706"/>
            <a:chOff x="4842640" y="195358"/>
            <a:chExt cx="727206" cy="993706"/>
          </a:xfrm>
        </p:grpSpPr>
        <p:sp>
          <p:nvSpPr>
            <p:cNvPr id="15" name="타원 14"/>
            <p:cNvSpPr/>
            <p:nvPr/>
          </p:nvSpPr>
          <p:spPr>
            <a:xfrm rot="1059351">
              <a:off x="4842640" y="782664"/>
              <a:ext cx="571500" cy="406400"/>
            </a:xfrm>
            <a:prstGeom prst="ellipse">
              <a:avLst/>
            </a:prstGeom>
            <a:solidFill>
              <a:schemeClr val="tx1">
                <a:alpha val="5000"/>
              </a:scheme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사다리꼴 13"/>
            <p:cNvSpPr/>
            <p:nvPr/>
          </p:nvSpPr>
          <p:spPr>
            <a:xfrm rot="12198497">
              <a:off x="5115865" y="579464"/>
              <a:ext cx="173066" cy="406400"/>
            </a:xfrm>
            <a:prstGeom prst="trapezoid">
              <a:avLst>
                <a:gd name="adj" fmla="val 38322"/>
              </a:avLst>
            </a:prstGeom>
            <a:solidFill>
              <a:schemeClr val="bg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타원 9"/>
            <p:cNvSpPr/>
            <p:nvPr/>
          </p:nvSpPr>
          <p:spPr>
            <a:xfrm rot="1059351">
              <a:off x="4966408" y="410484"/>
              <a:ext cx="571500" cy="406400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자유형 26"/>
            <p:cNvSpPr/>
            <p:nvPr/>
          </p:nvSpPr>
          <p:spPr>
            <a:xfrm rot="1059351">
              <a:off x="5351102" y="484051"/>
              <a:ext cx="162028" cy="347064"/>
            </a:xfrm>
            <a:custGeom>
              <a:avLst/>
              <a:gdLst>
                <a:gd name="connsiteX0" fmla="*/ 0 w 162028"/>
                <a:gd name="connsiteY0" fmla="*/ 0 h 347064"/>
                <a:gd name="connsiteX1" fmla="*/ 36043 w 162028"/>
                <a:gd name="connsiteY1" fmla="*/ 13912 h 347064"/>
                <a:gd name="connsiteX2" fmla="*/ 162028 w 162028"/>
                <a:gd name="connsiteY2" fmla="*/ 182409 h 347064"/>
                <a:gd name="connsiteX3" fmla="*/ 78334 w 162028"/>
                <a:gd name="connsiteY3" fmla="*/ 326093 h 347064"/>
                <a:gd name="connsiteX4" fmla="*/ 34594 w 162028"/>
                <a:gd name="connsiteY4" fmla="*/ 347064 h 347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2028" h="347064">
                  <a:moveTo>
                    <a:pt x="0" y="0"/>
                  </a:moveTo>
                  <a:lnTo>
                    <a:pt x="36043" y="13912"/>
                  </a:lnTo>
                  <a:cubicBezTo>
                    <a:pt x="112054" y="50429"/>
                    <a:pt x="162028" y="112269"/>
                    <a:pt x="162028" y="182409"/>
                  </a:cubicBezTo>
                  <a:cubicBezTo>
                    <a:pt x="162028" y="238521"/>
                    <a:pt x="130044" y="289321"/>
                    <a:pt x="78334" y="326093"/>
                  </a:cubicBezTo>
                  <a:lnTo>
                    <a:pt x="34594" y="347064"/>
                  </a:lnTo>
                  <a:close/>
                </a:path>
              </a:pathLst>
            </a:custGeom>
            <a:solidFill>
              <a:schemeClr val="tx1">
                <a:alpha val="11000"/>
              </a:scheme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타원 10"/>
            <p:cNvSpPr/>
            <p:nvPr/>
          </p:nvSpPr>
          <p:spPr>
            <a:xfrm rot="551721">
              <a:off x="5089084" y="281560"/>
              <a:ext cx="452088" cy="355948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자유형 25"/>
            <p:cNvSpPr/>
            <p:nvPr/>
          </p:nvSpPr>
          <p:spPr>
            <a:xfrm rot="551721">
              <a:off x="5396260" y="331058"/>
              <a:ext cx="126676" cy="307987"/>
            </a:xfrm>
            <a:custGeom>
              <a:avLst/>
              <a:gdLst>
                <a:gd name="connsiteX0" fmla="*/ 14892 w 126676"/>
                <a:gd name="connsiteY0" fmla="*/ 0 h 307987"/>
                <a:gd name="connsiteX1" fmla="*/ 60469 w 126676"/>
                <a:gd name="connsiteY1" fmla="*/ 24195 h 307987"/>
                <a:gd name="connsiteX2" fmla="*/ 126676 w 126676"/>
                <a:gd name="connsiteY2" fmla="*/ 150041 h 307987"/>
                <a:gd name="connsiteX3" fmla="*/ 60469 w 126676"/>
                <a:gd name="connsiteY3" fmla="*/ 275888 h 307987"/>
                <a:gd name="connsiteX4" fmla="*/ 0 w 126676"/>
                <a:gd name="connsiteY4" fmla="*/ 307987 h 307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676" h="307987">
                  <a:moveTo>
                    <a:pt x="14892" y="0"/>
                  </a:moveTo>
                  <a:lnTo>
                    <a:pt x="60469" y="24195"/>
                  </a:lnTo>
                  <a:cubicBezTo>
                    <a:pt x="101375" y="56402"/>
                    <a:pt x="126676" y="100895"/>
                    <a:pt x="126676" y="150041"/>
                  </a:cubicBezTo>
                  <a:cubicBezTo>
                    <a:pt x="126676" y="199187"/>
                    <a:pt x="101375" y="243680"/>
                    <a:pt x="60469" y="275888"/>
                  </a:cubicBezTo>
                  <a:lnTo>
                    <a:pt x="0" y="307987"/>
                  </a:lnTo>
                  <a:close/>
                </a:path>
              </a:pathLst>
            </a:custGeom>
            <a:solidFill>
              <a:schemeClr val="tx1">
                <a:alpha val="24000"/>
              </a:scheme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타원 11"/>
            <p:cNvSpPr/>
            <p:nvPr/>
          </p:nvSpPr>
          <p:spPr>
            <a:xfrm rot="1082807">
              <a:off x="5117758" y="195358"/>
              <a:ext cx="452088" cy="355948"/>
            </a:xfrm>
            <a:prstGeom prst="ellipse">
              <a:avLst/>
            </a:prstGeom>
            <a:solidFill>
              <a:srgbClr val="FF8086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A0E9254-8CB2-4726-97D5-33BB8853AC13}"/>
              </a:ext>
            </a:extLst>
          </p:cNvPr>
          <p:cNvSpPr/>
          <p:nvPr/>
        </p:nvSpPr>
        <p:spPr>
          <a:xfrm>
            <a:off x="1141144" y="878730"/>
            <a:ext cx="3179698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800" b="1" i="1" kern="0" dirty="0">
                <a:solidFill>
                  <a:schemeClr val="accent1">
                    <a:lumMod val="50000"/>
                  </a:schemeClr>
                </a:solidFill>
              </a:rPr>
              <a:t>게시판</a:t>
            </a:r>
            <a:r>
              <a:rPr lang="en-US" altLang="ko-KR" b="1" i="1" kern="0" dirty="0">
                <a:solidFill>
                  <a:schemeClr val="accent1">
                    <a:lumMod val="50000"/>
                  </a:schemeClr>
                </a:solidFill>
              </a:rPr>
              <a:t>(</a:t>
            </a:r>
            <a:r>
              <a:rPr lang="ko-KR" altLang="en-US" b="1" i="1" kern="0" dirty="0">
                <a:solidFill>
                  <a:schemeClr val="accent1">
                    <a:lumMod val="50000"/>
                  </a:schemeClr>
                </a:solidFill>
              </a:rPr>
              <a:t>내용 보기</a:t>
            </a:r>
            <a:r>
              <a:rPr lang="en-US" altLang="ko-KR" b="1" i="1" kern="0" dirty="0">
                <a:solidFill>
                  <a:schemeClr val="accent1">
                    <a:lumMod val="50000"/>
                  </a:schemeClr>
                </a:solidFill>
              </a:rPr>
              <a:t>)</a:t>
            </a:r>
            <a:endParaRPr lang="ko-KR" altLang="en-US" kern="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E9A0228-12C8-4498-87EA-C18CEEB29E98}"/>
              </a:ext>
            </a:extLst>
          </p:cNvPr>
          <p:cNvSpPr/>
          <p:nvPr/>
        </p:nvSpPr>
        <p:spPr>
          <a:xfrm>
            <a:off x="1268155" y="11676"/>
            <a:ext cx="8550495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800" b="1" i="1" kern="0" dirty="0" err="1">
                <a:solidFill>
                  <a:srgbClr val="010B3C"/>
                </a:solidFill>
              </a:rPr>
              <a:t>Helini</a:t>
            </a:r>
            <a:r>
              <a:rPr lang="en-US" altLang="ko-KR" sz="2800" b="1" i="1" kern="0" dirty="0">
                <a:solidFill>
                  <a:srgbClr val="010B3C"/>
                </a:solidFill>
              </a:rPr>
              <a:t> (JSP </a:t>
            </a:r>
            <a:r>
              <a:rPr lang="ko-KR" altLang="en-US" sz="2800" b="1" i="1" kern="0" dirty="0">
                <a:solidFill>
                  <a:srgbClr val="010B3C"/>
                </a:solidFill>
              </a:rPr>
              <a:t>프로젝트</a:t>
            </a:r>
            <a:r>
              <a:rPr lang="en-US" altLang="ko-KR" sz="2800" b="1" i="1" kern="0" dirty="0">
                <a:solidFill>
                  <a:srgbClr val="010B3C"/>
                </a:solidFill>
              </a:rPr>
              <a:t>)</a:t>
            </a:r>
            <a:endParaRPr lang="ko-KR" altLang="en-US" sz="4800" kern="0" dirty="0">
              <a:solidFill>
                <a:srgbClr val="F1A197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4014" y="2391064"/>
            <a:ext cx="2614636" cy="2688898"/>
          </a:xfrm>
          <a:prstGeom prst="rect">
            <a:avLst/>
          </a:prstGeom>
          <a:ln w="38100">
            <a:solidFill>
              <a:srgbClr val="0070C0"/>
            </a:solidFill>
          </a:ln>
        </p:spPr>
      </p:pic>
      <p:grpSp>
        <p:nvGrpSpPr>
          <p:cNvPr id="31" name="그룹 30"/>
          <p:cNvGrpSpPr/>
          <p:nvPr/>
        </p:nvGrpSpPr>
        <p:grpSpPr>
          <a:xfrm>
            <a:off x="621470" y="1930575"/>
            <a:ext cx="4469668" cy="2828294"/>
            <a:chOff x="2429997" y="1991137"/>
            <a:chExt cx="6840002" cy="4328182"/>
          </a:xfrm>
        </p:grpSpPr>
        <p:pic>
          <p:nvPicPr>
            <p:cNvPr id="32" name="그림 3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29999" y="1991137"/>
              <a:ext cx="6840000" cy="4073373"/>
            </a:xfrm>
            <a:prstGeom prst="rect">
              <a:avLst/>
            </a:prstGeom>
          </p:spPr>
        </p:pic>
        <p:sp>
          <p:nvSpPr>
            <p:cNvPr id="33" name="직사각형 32"/>
            <p:cNvSpPr/>
            <p:nvPr/>
          </p:nvSpPr>
          <p:spPr>
            <a:xfrm>
              <a:off x="2429997" y="2001122"/>
              <a:ext cx="6840001" cy="431819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tx1"/>
                  </a:solidFill>
                </a:ln>
                <a:noFill/>
              </a:endParaRPr>
            </a:p>
          </p:txBody>
        </p:sp>
      </p:grpSp>
      <p:cxnSp>
        <p:nvCxnSpPr>
          <p:cNvPr id="34" name="직선 연결선 33"/>
          <p:cNvCxnSpPr/>
          <p:nvPr/>
        </p:nvCxnSpPr>
        <p:spPr>
          <a:xfrm flipH="1">
            <a:off x="5770224" y="956406"/>
            <a:ext cx="49274" cy="5558214"/>
          </a:xfrm>
          <a:prstGeom prst="line">
            <a:avLst/>
          </a:prstGeom>
          <a:ln w="317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EA98172-757D-44EE-9F53-12CC6AA4AC21}"/>
              </a:ext>
            </a:extLst>
          </p:cNvPr>
          <p:cNvSpPr/>
          <p:nvPr/>
        </p:nvSpPr>
        <p:spPr>
          <a:xfrm>
            <a:off x="6058765" y="777629"/>
            <a:ext cx="4773309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800" b="1" i="1" kern="0" dirty="0">
                <a:solidFill>
                  <a:schemeClr val="accent1">
                    <a:lumMod val="50000"/>
                  </a:schemeClr>
                </a:solidFill>
              </a:rPr>
              <a:t>자바 소스</a:t>
            </a:r>
            <a:r>
              <a:rPr lang="en-US" altLang="ko-KR" sz="2800" b="1" i="1" kern="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ko-KR" b="1" i="1" kern="0" dirty="0">
                <a:solidFill>
                  <a:schemeClr val="accent1">
                    <a:lumMod val="50000"/>
                  </a:schemeClr>
                </a:solidFill>
              </a:rPr>
              <a:t>(Controller &amp; Dao)</a:t>
            </a:r>
            <a:endParaRPr lang="ko-KR" altLang="en-US" sz="2000" kern="0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676315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그림 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9998" y="1873442"/>
            <a:ext cx="6840000" cy="4073373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9" name="직사각형 8"/>
          <p:cNvSpPr/>
          <p:nvPr/>
        </p:nvSpPr>
        <p:spPr>
          <a:xfrm>
            <a:off x="11699999" y="812800"/>
            <a:ext cx="123701" cy="6045200"/>
          </a:xfrm>
          <a:prstGeom prst="rect">
            <a:avLst/>
          </a:prstGeom>
          <a:solidFill>
            <a:schemeClr val="tx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-1" y="800100"/>
            <a:ext cx="11700000" cy="0"/>
          </a:xfrm>
          <a:prstGeom prst="line">
            <a:avLst/>
          </a:prstGeom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11699999" y="800100"/>
            <a:ext cx="0" cy="6060400"/>
          </a:xfrm>
          <a:prstGeom prst="line">
            <a:avLst/>
          </a:prstGeom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그룹 27"/>
          <p:cNvGrpSpPr/>
          <p:nvPr/>
        </p:nvGrpSpPr>
        <p:grpSpPr>
          <a:xfrm>
            <a:off x="261712" y="304251"/>
            <a:ext cx="727206" cy="993706"/>
            <a:chOff x="4842640" y="195358"/>
            <a:chExt cx="727206" cy="993706"/>
          </a:xfrm>
        </p:grpSpPr>
        <p:sp>
          <p:nvSpPr>
            <p:cNvPr id="15" name="타원 14"/>
            <p:cNvSpPr/>
            <p:nvPr/>
          </p:nvSpPr>
          <p:spPr>
            <a:xfrm rot="1059351">
              <a:off x="4842640" y="782664"/>
              <a:ext cx="571500" cy="406400"/>
            </a:xfrm>
            <a:prstGeom prst="ellipse">
              <a:avLst/>
            </a:prstGeom>
            <a:solidFill>
              <a:schemeClr val="tx1">
                <a:alpha val="5000"/>
              </a:scheme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사다리꼴 13"/>
            <p:cNvSpPr/>
            <p:nvPr/>
          </p:nvSpPr>
          <p:spPr>
            <a:xfrm rot="12198497">
              <a:off x="5115865" y="579464"/>
              <a:ext cx="173066" cy="406400"/>
            </a:xfrm>
            <a:prstGeom prst="trapezoid">
              <a:avLst>
                <a:gd name="adj" fmla="val 38322"/>
              </a:avLst>
            </a:prstGeom>
            <a:solidFill>
              <a:schemeClr val="bg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타원 9"/>
            <p:cNvSpPr/>
            <p:nvPr/>
          </p:nvSpPr>
          <p:spPr>
            <a:xfrm rot="1059351">
              <a:off x="4966408" y="410484"/>
              <a:ext cx="571500" cy="406400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자유형 26"/>
            <p:cNvSpPr/>
            <p:nvPr/>
          </p:nvSpPr>
          <p:spPr>
            <a:xfrm rot="1059351">
              <a:off x="5351102" y="484051"/>
              <a:ext cx="162028" cy="347064"/>
            </a:xfrm>
            <a:custGeom>
              <a:avLst/>
              <a:gdLst>
                <a:gd name="connsiteX0" fmla="*/ 0 w 162028"/>
                <a:gd name="connsiteY0" fmla="*/ 0 h 347064"/>
                <a:gd name="connsiteX1" fmla="*/ 36043 w 162028"/>
                <a:gd name="connsiteY1" fmla="*/ 13912 h 347064"/>
                <a:gd name="connsiteX2" fmla="*/ 162028 w 162028"/>
                <a:gd name="connsiteY2" fmla="*/ 182409 h 347064"/>
                <a:gd name="connsiteX3" fmla="*/ 78334 w 162028"/>
                <a:gd name="connsiteY3" fmla="*/ 326093 h 347064"/>
                <a:gd name="connsiteX4" fmla="*/ 34594 w 162028"/>
                <a:gd name="connsiteY4" fmla="*/ 347064 h 347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2028" h="347064">
                  <a:moveTo>
                    <a:pt x="0" y="0"/>
                  </a:moveTo>
                  <a:lnTo>
                    <a:pt x="36043" y="13912"/>
                  </a:lnTo>
                  <a:cubicBezTo>
                    <a:pt x="112054" y="50429"/>
                    <a:pt x="162028" y="112269"/>
                    <a:pt x="162028" y="182409"/>
                  </a:cubicBezTo>
                  <a:cubicBezTo>
                    <a:pt x="162028" y="238521"/>
                    <a:pt x="130044" y="289321"/>
                    <a:pt x="78334" y="326093"/>
                  </a:cubicBezTo>
                  <a:lnTo>
                    <a:pt x="34594" y="347064"/>
                  </a:lnTo>
                  <a:close/>
                </a:path>
              </a:pathLst>
            </a:custGeom>
            <a:solidFill>
              <a:schemeClr val="tx1">
                <a:alpha val="11000"/>
              </a:scheme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타원 10"/>
            <p:cNvSpPr/>
            <p:nvPr/>
          </p:nvSpPr>
          <p:spPr>
            <a:xfrm rot="551721">
              <a:off x="5089084" y="281560"/>
              <a:ext cx="452088" cy="355948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자유형 25"/>
            <p:cNvSpPr/>
            <p:nvPr/>
          </p:nvSpPr>
          <p:spPr>
            <a:xfrm rot="551721">
              <a:off x="5396260" y="331058"/>
              <a:ext cx="126676" cy="307987"/>
            </a:xfrm>
            <a:custGeom>
              <a:avLst/>
              <a:gdLst>
                <a:gd name="connsiteX0" fmla="*/ 14892 w 126676"/>
                <a:gd name="connsiteY0" fmla="*/ 0 h 307987"/>
                <a:gd name="connsiteX1" fmla="*/ 60469 w 126676"/>
                <a:gd name="connsiteY1" fmla="*/ 24195 h 307987"/>
                <a:gd name="connsiteX2" fmla="*/ 126676 w 126676"/>
                <a:gd name="connsiteY2" fmla="*/ 150041 h 307987"/>
                <a:gd name="connsiteX3" fmla="*/ 60469 w 126676"/>
                <a:gd name="connsiteY3" fmla="*/ 275888 h 307987"/>
                <a:gd name="connsiteX4" fmla="*/ 0 w 126676"/>
                <a:gd name="connsiteY4" fmla="*/ 307987 h 307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676" h="307987">
                  <a:moveTo>
                    <a:pt x="14892" y="0"/>
                  </a:moveTo>
                  <a:lnTo>
                    <a:pt x="60469" y="24195"/>
                  </a:lnTo>
                  <a:cubicBezTo>
                    <a:pt x="101375" y="56402"/>
                    <a:pt x="126676" y="100895"/>
                    <a:pt x="126676" y="150041"/>
                  </a:cubicBezTo>
                  <a:cubicBezTo>
                    <a:pt x="126676" y="199187"/>
                    <a:pt x="101375" y="243680"/>
                    <a:pt x="60469" y="275888"/>
                  </a:cubicBezTo>
                  <a:lnTo>
                    <a:pt x="0" y="307987"/>
                  </a:lnTo>
                  <a:close/>
                </a:path>
              </a:pathLst>
            </a:custGeom>
            <a:solidFill>
              <a:schemeClr val="tx1">
                <a:alpha val="24000"/>
              </a:scheme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타원 11"/>
            <p:cNvSpPr/>
            <p:nvPr/>
          </p:nvSpPr>
          <p:spPr>
            <a:xfrm rot="1082807">
              <a:off x="5117758" y="195358"/>
              <a:ext cx="452088" cy="355948"/>
            </a:xfrm>
            <a:prstGeom prst="ellipse">
              <a:avLst/>
            </a:prstGeom>
            <a:solidFill>
              <a:srgbClr val="FF8086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A0E9254-8CB2-4726-97D5-33BB8853AC13}"/>
              </a:ext>
            </a:extLst>
          </p:cNvPr>
          <p:cNvSpPr/>
          <p:nvPr/>
        </p:nvSpPr>
        <p:spPr>
          <a:xfrm>
            <a:off x="1141144" y="878730"/>
            <a:ext cx="3179698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800" b="1" i="1" kern="0" dirty="0">
                <a:solidFill>
                  <a:schemeClr val="accent1">
                    <a:lumMod val="50000"/>
                  </a:schemeClr>
                </a:solidFill>
              </a:rPr>
              <a:t>게시판</a:t>
            </a:r>
            <a:r>
              <a:rPr lang="en-US" altLang="ko-KR" b="1" i="1" kern="0" dirty="0">
                <a:solidFill>
                  <a:schemeClr val="accent1">
                    <a:lumMod val="50000"/>
                  </a:schemeClr>
                </a:solidFill>
              </a:rPr>
              <a:t>(</a:t>
            </a:r>
            <a:r>
              <a:rPr lang="ko-KR" altLang="en-US" b="1" i="1" kern="0" dirty="0">
                <a:solidFill>
                  <a:schemeClr val="accent1">
                    <a:lumMod val="50000"/>
                  </a:schemeClr>
                </a:solidFill>
              </a:rPr>
              <a:t>내용 보기</a:t>
            </a:r>
            <a:r>
              <a:rPr lang="en-US" altLang="ko-KR" b="1" i="1" kern="0" dirty="0">
                <a:solidFill>
                  <a:schemeClr val="accent1">
                    <a:lumMod val="50000"/>
                  </a:schemeClr>
                </a:solidFill>
              </a:rPr>
              <a:t>)</a:t>
            </a:r>
            <a:endParaRPr lang="ko-KR" altLang="en-US" kern="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E9A0228-12C8-4498-87EA-C18CEEB29E98}"/>
              </a:ext>
            </a:extLst>
          </p:cNvPr>
          <p:cNvSpPr/>
          <p:nvPr/>
        </p:nvSpPr>
        <p:spPr>
          <a:xfrm>
            <a:off x="1268155" y="11676"/>
            <a:ext cx="8550495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800" b="1" i="1" kern="0" dirty="0" err="1">
                <a:solidFill>
                  <a:srgbClr val="010B3C"/>
                </a:solidFill>
              </a:rPr>
              <a:t>Helini</a:t>
            </a:r>
            <a:r>
              <a:rPr lang="en-US" altLang="ko-KR" sz="2800" b="1" i="1" kern="0" dirty="0">
                <a:solidFill>
                  <a:srgbClr val="010B3C"/>
                </a:solidFill>
              </a:rPr>
              <a:t> (JSP </a:t>
            </a:r>
            <a:r>
              <a:rPr lang="ko-KR" altLang="en-US" sz="2800" b="1" i="1" kern="0" dirty="0">
                <a:solidFill>
                  <a:srgbClr val="010B3C"/>
                </a:solidFill>
              </a:rPr>
              <a:t>프로젝트</a:t>
            </a:r>
            <a:r>
              <a:rPr lang="en-US" altLang="ko-KR" sz="2800" b="1" i="1" kern="0" dirty="0">
                <a:solidFill>
                  <a:srgbClr val="010B3C"/>
                </a:solidFill>
              </a:rPr>
              <a:t>)</a:t>
            </a:r>
            <a:endParaRPr lang="ko-KR" altLang="en-US" sz="4800" kern="0" dirty="0">
              <a:solidFill>
                <a:srgbClr val="F1A197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6850456" y="4979406"/>
            <a:ext cx="322156" cy="117695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8" name="직선 화살표 연결선 37"/>
          <p:cNvCxnSpPr>
            <a:endCxn id="40" idx="3"/>
          </p:cNvCxnSpPr>
          <p:nvPr/>
        </p:nvCxnSpPr>
        <p:spPr>
          <a:xfrm flipH="1" flipV="1">
            <a:off x="4769937" y="3069022"/>
            <a:ext cx="2225469" cy="189257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그림 3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537" y="1643197"/>
            <a:ext cx="3978400" cy="2851650"/>
          </a:xfrm>
          <a:prstGeom prst="rect">
            <a:avLst/>
          </a:prstGeom>
          <a:ln w="38100"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51579314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11699999" y="812800"/>
            <a:ext cx="123701" cy="6045200"/>
          </a:xfrm>
          <a:prstGeom prst="rect">
            <a:avLst/>
          </a:prstGeom>
          <a:solidFill>
            <a:schemeClr val="tx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-1" y="800100"/>
            <a:ext cx="11700000" cy="0"/>
          </a:xfrm>
          <a:prstGeom prst="line">
            <a:avLst/>
          </a:prstGeom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11699999" y="800100"/>
            <a:ext cx="0" cy="6060400"/>
          </a:xfrm>
          <a:prstGeom prst="line">
            <a:avLst/>
          </a:prstGeom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그룹 27"/>
          <p:cNvGrpSpPr/>
          <p:nvPr/>
        </p:nvGrpSpPr>
        <p:grpSpPr>
          <a:xfrm>
            <a:off x="261712" y="304251"/>
            <a:ext cx="727206" cy="993706"/>
            <a:chOff x="4842640" y="195358"/>
            <a:chExt cx="727206" cy="993706"/>
          </a:xfrm>
        </p:grpSpPr>
        <p:sp>
          <p:nvSpPr>
            <p:cNvPr id="15" name="타원 14"/>
            <p:cNvSpPr/>
            <p:nvPr/>
          </p:nvSpPr>
          <p:spPr>
            <a:xfrm rot="1059351">
              <a:off x="4842640" y="782664"/>
              <a:ext cx="571500" cy="406400"/>
            </a:xfrm>
            <a:prstGeom prst="ellipse">
              <a:avLst/>
            </a:prstGeom>
            <a:solidFill>
              <a:schemeClr val="tx1">
                <a:alpha val="5000"/>
              </a:scheme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사다리꼴 13"/>
            <p:cNvSpPr/>
            <p:nvPr/>
          </p:nvSpPr>
          <p:spPr>
            <a:xfrm rot="12198497">
              <a:off x="5115865" y="579464"/>
              <a:ext cx="173066" cy="406400"/>
            </a:xfrm>
            <a:prstGeom prst="trapezoid">
              <a:avLst>
                <a:gd name="adj" fmla="val 38322"/>
              </a:avLst>
            </a:prstGeom>
            <a:solidFill>
              <a:schemeClr val="bg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타원 9"/>
            <p:cNvSpPr/>
            <p:nvPr/>
          </p:nvSpPr>
          <p:spPr>
            <a:xfrm rot="1059351">
              <a:off x="4966408" y="410484"/>
              <a:ext cx="571500" cy="406400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자유형 26"/>
            <p:cNvSpPr/>
            <p:nvPr/>
          </p:nvSpPr>
          <p:spPr>
            <a:xfrm rot="1059351">
              <a:off x="5351102" y="484051"/>
              <a:ext cx="162028" cy="347064"/>
            </a:xfrm>
            <a:custGeom>
              <a:avLst/>
              <a:gdLst>
                <a:gd name="connsiteX0" fmla="*/ 0 w 162028"/>
                <a:gd name="connsiteY0" fmla="*/ 0 h 347064"/>
                <a:gd name="connsiteX1" fmla="*/ 36043 w 162028"/>
                <a:gd name="connsiteY1" fmla="*/ 13912 h 347064"/>
                <a:gd name="connsiteX2" fmla="*/ 162028 w 162028"/>
                <a:gd name="connsiteY2" fmla="*/ 182409 h 347064"/>
                <a:gd name="connsiteX3" fmla="*/ 78334 w 162028"/>
                <a:gd name="connsiteY3" fmla="*/ 326093 h 347064"/>
                <a:gd name="connsiteX4" fmla="*/ 34594 w 162028"/>
                <a:gd name="connsiteY4" fmla="*/ 347064 h 347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2028" h="347064">
                  <a:moveTo>
                    <a:pt x="0" y="0"/>
                  </a:moveTo>
                  <a:lnTo>
                    <a:pt x="36043" y="13912"/>
                  </a:lnTo>
                  <a:cubicBezTo>
                    <a:pt x="112054" y="50429"/>
                    <a:pt x="162028" y="112269"/>
                    <a:pt x="162028" y="182409"/>
                  </a:cubicBezTo>
                  <a:cubicBezTo>
                    <a:pt x="162028" y="238521"/>
                    <a:pt x="130044" y="289321"/>
                    <a:pt x="78334" y="326093"/>
                  </a:cubicBezTo>
                  <a:lnTo>
                    <a:pt x="34594" y="347064"/>
                  </a:lnTo>
                  <a:close/>
                </a:path>
              </a:pathLst>
            </a:custGeom>
            <a:solidFill>
              <a:schemeClr val="tx1">
                <a:alpha val="11000"/>
              </a:scheme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타원 10"/>
            <p:cNvSpPr/>
            <p:nvPr/>
          </p:nvSpPr>
          <p:spPr>
            <a:xfrm rot="551721">
              <a:off x="5089084" y="281560"/>
              <a:ext cx="452088" cy="355948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자유형 25"/>
            <p:cNvSpPr/>
            <p:nvPr/>
          </p:nvSpPr>
          <p:spPr>
            <a:xfrm rot="551721">
              <a:off x="5396260" y="331058"/>
              <a:ext cx="126676" cy="307987"/>
            </a:xfrm>
            <a:custGeom>
              <a:avLst/>
              <a:gdLst>
                <a:gd name="connsiteX0" fmla="*/ 14892 w 126676"/>
                <a:gd name="connsiteY0" fmla="*/ 0 h 307987"/>
                <a:gd name="connsiteX1" fmla="*/ 60469 w 126676"/>
                <a:gd name="connsiteY1" fmla="*/ 24195 h 307987"/>
                <a:gd name="connsiteX2" fmla="*/ 126676 w 126676"/>
                <a:gd name="connsiteY2" fmla="*/ 150041 h 307987"/>
                <a:gd name="connsiteX3" fmla="*/ 60469 w 126676"/>
                <a:gd name="connsiteY3" fmla="*/ 275888 h 307987"/>
                <a:gd name="connsiteX4" fmla="*/ 0 w 126676"/>
                <a:gd name="connsiteY4" fmla="*/ 307987 h 307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676" h="307987">
                  <a:moveTo>
                    <a:pt x="14892" y="0"/>
                  </a:moveTo>
                  <a:lnTo>
                    <a:pt x="60469" y="24195"/>
                  </a:lnTo>
                  <a:cubicBezTo>
                    <a:pt x="101375" y="56402"/>
                    <a:pt x="126676" y="100895"/>
                    <a:pt x="126676" y="150041"/>
                  </a:cubicBezTo>
                  <a:cubicBezTo>
                    <a:pt x="126676" y="199187"/>
                    <a:pt x="101375" y="243680"/>
                    <a:pt x="60469" y="275888"/>
                  </a:cubicBezTo>
                  <a:lnTo>
                    <a:pt x="0" y="307987"/>
                  </a:lnTo>
                  <a:close/>
                </a:path>
              </a:pathLst>
            </a:custGeom>
            <a:solidFill>
              <a:schemeClr val="tx1">
                <a:alpha val="24000"/>
              </a:scheme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타원 11"/>
            <p:cNvSpPr/>
            <p:nvPr/>
          </p:nvSpPr>
          <p:spPr>
            <a:xfrm rot="1082807">
              <a:off x="5117758" y="195358"/>
              <a:ext cx="452088" cy="355948"/>
            </a:xfrm>
            <a:prstGeom prst="ellipse">
              <a:avLst/>
            </a:prstGeom>
            <a:solidFill>
              <a:srgbClr val="FF8086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A0E9254-8CB2-4726-97D5-33BB8853AC13}"/>
              </a:ext>
            </a:extLst>
          </p:cNvPr>
          <p:cNvSpPr/>
          <p:nvPr/>
        </p:nvSpPr>
        <p:spPr>
          <a:xfrm>
            <a:off x="1141144" y="878730"/>
            <a:ext cx="3179698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800" b="1" i="1" kern="0" dirty="0">
                <a:solidFill>
                  <a:schemeClr val="accent1">
                    <a:lumMod val="50000"/>
                  </a:schemeClr>
                </a:solidFill>
              </a:rPr>
              <a:t>게시판</a:t>
            </a:r>
            <a:r>
              <a:rPr lang="en-US" altLang="ko-KR" b="1" i="1" kern="0" dirty="0">
                <a:solidFill>
                  <a:schemeClr val="accent1">
                    <a:lumMod val="50000"/>
                  </a:schemeClr>
                </a:solidFill>
              </a:rPr>
              <a:t>(</a:t>
            </a:r>
            <a:r>
              <a:rPr lang="ko-KR" altLang="en-US" b="1" i="1" kern="0" dirty="0">
                <a:solidFill>
                  <a:schemeClr val="accent1">
                    <a:lumMod val="50000"/>
                  </a:schemeClr>
                </a:solidFill>
              </a:rPr>
              <a:t>내용 보기</a:t>
            </a:r>
            <a:r>
              <a:rPr lang="en-US" altLang="ko-KR" b="1" i="1" kern="0" dirty="0">
                <a:solidFill>
                  <a:schemeClr val="accent1">
                    <a:lumMod val="50000"/>
                  </a:schemeClr>
                </a:solidFill>
              </a:rPr>
              <a:t>)</a:t>
            </a:r>
            <a:endParaRPr lang="ko-KR" altLang="en-US" kern="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E9A0228-12C8-4498-87EA-C18CEEB29E98}"/>
              </a:ext>
            </a:extLst>
          </p:cNvPr>
          <p:cNvSpPr/>
          <p:nvPr/>
        </p:nvSpPr>
        <p:spPr>
          <a:xfrm>
            <a:off x="1268155" y="11676"/>
            <a:ext cx="8550495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800" b="1" i="1" kern="0" dirty="0" err="1">
                <a:solidFill>
                  <a:srgbClr val="010B3C"/>
                </a:solidFill>
              </a:rPr>
              <a:t>Helini</a:t>
            </a:r>
            <a:r>
              <a:rPr lang="en-US" altLang="ko-KR" sz="2800" b="1" i="1" kern="0" dirty="0">
                <a:solidFill>
                  <a:srgbClr val="010B3C"/>
                </a:solidFill>
              </a:rPr>
              <a:t> (JSP </a:t>
            </a:r>
            <a:r>
              <a:rPr lang="ko-KR" altLang="en-US" sz="2800" b="1" i="1" kern="0" dirty="0">
                <a:solidFill>
                  <a:srgbClr val="010B3C"/>
                </a:solidFill>
              </a:rPr>
              <a:t>프로젝트</a:t>
            </a:r>
            <a:r>
              <a:rPr lang="en-US" altLang="ko-KR" sz="2800" b="1" i="1" kern="0" dirty="0">
                <a:solidFill>
                  <a:srgbClr val="010B3C"/>
                </a:solidFill>
              </a:rPr>
              <a:t>)</a:t>
            </a:r>
            <a:endParaRPr lang="ko-KR" altLang="en-US" sz="4800" kern="0" dirty="0">
              <a:solidFill>
                <a:srgbClr val="F1A197"/>
              </a:solidFill>
            </a:endParaRPr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8155" y="2404475"/>
            <a:ext cx="3978400" cy="2851650"/>
          </a:xfrm>
          <a:prstGeom prst="rect">
            <a:avLst/>
          </a:prstGeom>
          <a:ln w="38100">
            <a:solidFill>
              <a:srgbClr val="0070C0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1205" y="1562400"/>
            <a:ext cx="3198286" cy="3527118"/>
          </a:xfrm>
          <a:prstGeom prst="rect">
            <a:avLst/>
          </a:prstGeom>
          <a:ln w="38100">
            <a:solidFill>
              <a:srgbClr val="0070C0"/>
            </a:solidFill>
          </a:ln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8399" y="5232266"/>
            <a:ext cx="3136760" cy="1230442"/>
          </a:xfrm>
          <a:prstGeom prst="rect">
            <a:avLst/>
          </a:prstGeom>
          <a:ln w="38100">
            <a:solidFill>
              <a:srgbClr val="0070C0"/>
            </a:solidFill>
          </a:ln>
        </p:spPr>
      </p:pic>
      <p:cxnSp>
        <p:nvCxnSpPr>
          <p:cNvPr id="49" name="직선 연결선 48"/>
          <p:cNvCxnSpPr/>
          <p:nvPr/>
        </p:nvCxnSpPr>
        <p:spPr>
          <a:xfrm flipH="1">
            <a:off x="5770224" y="956406"/>
            <a:ext cx="49274" cy="5558214"/>
          </a:xfrm>
          <a:prstGeom prst="line">
            <a:avLst/>
          </a:prstGeom>
          <a:ln w="317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CC6481E-C8EA-4A61-9F4E-6593F8374240}"/>
              </a:ext>
            </a:extLst>
          </p:cNvPr>
          <p:cNvSpPr/>
          <p:nvPr/>
        </p:nvSpPr>
        <p:spPr>
          <a:xfrm>
            <a:off x="6058765" y="777629"/>
            <a:ext cx="4773309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800" b="1" i="1" kern="0" dirty="0">
                <a:solidFill>
                  <a:schemeClr val="accent1">
                    <a:lumMod val="50000"/>
                  </a:schemeClr>
                </a:solidFill>
              </a:rPr>
              <a:t>자바 소스</a:t>
            </a:r>
            <a:r>
              <a:rPr lang="en-US" altLang="ko-KR" sz="2800" b="1" i="1" kern="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ko-KR" b="1" i="1" kern="0" dirty="0">
                <a:solidFill>
                  <a:schemeClr val="accent1">
                    <a:lumMod val="50000"/>
                  </a:schemeClr>
                </a:solidFill>
              </a:rPr>
              <a:t>(</a:t>
            </a:r>
            <a:r>
              <a:rPr lang="en-US" altLang="ko-KR" b="1" i="1" kern="0" dirty="0" err="1">
                <a:solidFill>
                  <a:schemeClr val="accent1">
                    <a:lumMod val="50000"/>
                  </a:schemeClr>
                </a:solidFill>
              </a:rPr>
              <a:t>Jsp</a:t>
            </a:r>
            <a:r>
              <a:rPr lang="en-US" altLang="ko-KR" b="1" i="1" kern="0" dirty="0">
                <a:solidFill>
                  <a:schemeClr val="accent1">
                    <a:lumMod val="50000"/>
                  </a:schemeClr>
                </a:solidFill>
              </a:rPr>
              <a:t>)</a:t>
            </a:r>
            <a:endParaRPr lang="ko-KR" altLang="en-US" sz="2000" kern="0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326491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11699999" y="812800"/>
            <a:ext cx="123701" cy="6045200"/>
          </a:xfrm>
          <a:prstGeom prst="rect">
            <a:avLst/>
          </a:prstGeom>
          <a:solidFill>
            <a:schemeClr val="tx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-1" y="800100"/>
            <a:ext cx="11700000" cy="0"/>
          </a:xfrm>
          <a:prstGeom prst="line">
            <a:avLst/>
          </a:prstGeom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11699999" y="800100"/>
            <a:ext cx="0" cy="6060400"/>
          </a:xfrm>
          <a:prstGeom prst="line">
            <a:avLst/>
          </a:prstGeom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그룹 27"/>
          <p:cNvGrpSpPr/>
          <p:nvPr/>
        </p:nvGrpSpPr>
        <p:grpSpPr>
          <a:xfrm>
            <a:off x="261712" y="304251"/>
            <a:ext cx="727206" cy="993706"/>
            <a:chOff x="4842640" y="195358"/>
            <a:chExt cx="727206" cy="993706"/>
          </a:xfrm>
        </p:grpSpPr>
        <p:sp>
          <p:nvSpPr>
            <p:cNvPr id="15" name="타원 14"/>
            <p:cNvSpPr/>
            <p:nvPr/>
          </p:nvSpPr>
          <p:spPr>
            <a:xfrm rot="1059351">
              <a:off x="4842640" y="782664"/>
              <a:ext cx="571500" cy="406400"/>
            </a:xfrm>
            <a:prstGeom prst="ellipse">
              <a:avLst/>
            </a:prstGeom>
            <a:solidFill>
              <a:schemeClr val="tx1">
                <a:alpha val="5000"/>
              </a:scheme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사다리꼴 13"/>
            <p:cNvSpPr/>
            <p:nvPr/>
          </p:nvSpPr>
          <p:spPr>
            <a:xfrm rot="12198497">
              <a:off x="5115865" y="579464"/>
              <a:ext cx="173066" cy="406400"/>
            </a:xfrm>
            <a:prstGeom prst="trapezoid">
              <a:avLst>
                <a:gd name="adj" fmla="val 38322"/>
              </a:avLst>
            </a:prstGeom>
            <a:solidFill>
              <a:schemeClr val="bg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타원 9"/>
            <p:cNvSpPr/>
            <p:nvPr/>
          </p:nvSpPr>
          <p:spPr>
            <a:xfrm rot="1059351">
              <a:off x="4966408" y="410484"/>
              <a:ext cx="571500" cy="406400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자유형 26"/>
            <p:cNvSpPr/>
            <p:nvPr/>
          </p:nvSpPr>
          <p:spPr>
            <a:xfrm rot="1059351">
              <a:off x="5351102" y="484051"/>
              <a:ext cx="162028" cy="347064"/>
            </a:xfrm>
            <a:custGeom>
              <a:avLst/>
              <a:gdLst>
                <a:gd name="connsiteX0" fmla="*/ 0 w 162028"/>
                <a:gd name="connsiteY0" fmla="*/ 0 h 347064"/>
                <a:gd name="connsiteX1" fmla="*/ 36043 w 162028"/>
                <a:gd name="connsiteY1" fmla="*/ 13912 h 347064"/>
                <a:gd name="connsiteX2" fmla="*/ 162028 w 162028"/>
                <a:gd name="connsiteY2" fmla="*/ 182409 h 347064"/>
                <a:gd name="connsiteX3" fmla="*/ 78334 w 162028"/>
                <a:gd name="connsiteY3" fmla="*/ 326093 h 347064"/>
                <a:gd name="connsiteX4" fmla="*/ 34594 w 162028"/>
                <a:gd name="connsiteY4" fmla="*/ 347064 h 347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2028" h="347064">
                  <a:moveTo>
                    <a:pt x="0" y="0"/>
                  </a:moveTo>
                  <a:lnTo>
                    <a:pt x="36043" y="13912"/>
                  </a:lnTo>
                  <a:cubicBezTo>
                    <a:pt x="112054" y="50429"/>
                    <a:pt x="162028" y="112269"/>
                    <a:pt x="162028" y="182409"/>
                  </a:cubicBezTo>
                  <a:cubicBezTo>
                    <a:pt x="162028" y="238521"/>
                    <a:pt x="130044" y="289321"/>
                    <a:pt x="78334" y="326093"/>
                  </a:cubicBezTo>
                  <a:lnTo>
                    <a:pt x="34594" y="347064"/>
                  </a:lnTo>
                  <a:close/>
                </a:path>
              </a:pathLst>
            </a:custGeom>
            <a:solidFill>
              <a:schemeClr val="tx1">
                <a:alpha val="11000"/>
              </a:scheme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타원 10"/>
            <p:cNvSpPr/>
            <p:nvPr/>
          </p:nvSpPr>
          <p:spPr>
            <a:xfrm rot="551721">
              <a:off x="5089084" y="281560"/>
              <a:ext cx="452088" cy="355948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자유형 25"/>
            <p:cNvSpPr/>
            <p:nvPr/>
          </p:nvSpPr>
          <p:spPr>
            <a:xfrm rot="551721">
              <a:off x="5396260" y="331058"/>
              <a:ext cx="126676" cy="307987"/>
            </a:xfrm>
            <a:custGeom>
              <a:avLst/>
              <a:gdLst>
                <a:gd name="connsiteX0" fmla="*/ 14892 w 126676"/>
                <a:gd name="connsiteY0" fmla="*/ 0 h 307987"/>
                <a:gd name="connsiteX1" fmla="*/ 60469 w 126676"/>
                <a:gd name="connsiteY1" fmla="*/ 24195 h 307987"/>
                <a:gd name="connsiteX2" fmla="*/ 126676 w 126676"/>
                <a:gd name="connsiteY2" fmla="*/ 150041 h 307987"/>
                <a:gd name="connsiteX3" fmla="*/ 60469 w 126676"/>
                <a:gd name="connsiteY3" fmla="*/ 275888 h 307987"/>
                <a:gd name="connsiteX4" fmla="*/ 0 w 126676"/>
                <a:gd name="connsiteY4" fmla="*/ 307987 h 307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676" h="307987">
                  <a:moveTo>
                    <a:pt x="14892" y="0"/>
                  </a:moveTo>
                  <a:lnTo>
                    <a:pt x="60469" y="24195"/>
                  </a:lnTo>
                  <a:cubicBezTo>
                    <a:pt x="101375" y="56402"/>
                    <a:pt x="126676" y="100895"/>
                    <a:pt x="126676" y="150041"/>
                  </a:cubicBezTo>
                  <a:cubicBezTo>
                    <a:pt x="126676" y="199187"/>
                    <a:pt x="101375" y="243680"/>
                    <a:pt x="60469" y="275888"/>
                  </a:cubicBezTo>
                  <a:lnTo>
                    <a:pt x="0" y="307987"/>
                  </a:lnTo>
                  <a:close/>
                </a:path>
              </a:pathLst>
            </a:custGeom>
            <a:solidFill>
              <a:schemeClr val="tx1">
                <a:alpha val="24000"/>
              </a:scheme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타원 11"/>
            <p:cNvSpPr/>
            <p:nvPr/>
          </p:nvSpPr>
          <p:spPr>
            <a:xfrm rot="1082807">
              <a:off x="5117758" y="195358"/>
              <a:ext cx="452088" cy="355948"/>
            </a:xfrm>
            <a:prstGeom prst="ellipse">
              <a:avLst/>
            </a:prstGeom>
            <a:solidFill>
              <a:srgbClr val="FF8086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A0E9254-8CB2-4726-97D5-33BB8853AC13}"/>
              </a:ext>
            </a:extLst>
          </p:cNvPr>
          <p:cNvSpPr/>
          <p:nvPr/>
        </p:nvSpPr>
        <p:spPr>
          <a:xfrm>
            <a:off x="1141144" y="878730"/>
            <a:ext cx="3179698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800" b="1" i="1" kern="0" dirty="0">
                <a:solidFill>
                  <a:schemeClr val="accent1">
                    <a:lumMod val="50000"/>
                  </a:schemeClr>
                </a:solidFill>
              </a:rPr>
              <a:t>게시판</a:t>
            </a:r>
            <a:r>
              <a:rPr lang="en-US" altLang="ko-KR" b="1" i="1" kern="0" dirty="0">
                <a:solidFill>
                  <a:schemeClr val="accent1">
                    <a:lumMod val="50000"/>
                  </a:schemeClr>
                </a:solidFill>
              </a:rPr>
              <a:t>(</a:t>
            </a:r>
            <a:r>
              <a:rPr lang="ko-KR" altLang="en-US" b="1" i="1" kern="0" dirty="0">
                <a:solidFill>
                  <a:schemeClr val="accent1">
                    <a:lumMod val="50000"/>
                  </a:schemeClr>
                </a:solidFill>
              </a:rPr>
              <a:t>내용 보기</a:t>
            </a:r>
            <a:r>
              <a:rPr lang="en-US" altLang="ko-KR" b="1" i="1" kern="0" dirty="0">
                <a:solidFill>
                  <a:schemeClr val="accent1">
                    <a:lumMod val="50000"/>
                  </a:schemeClr>
                </a:solidFill>
              </a:rPr>
              <a:t>)</a:t>
            </a:r>
            <a:endParaRPr lang="ko-KR" altLang="en-US" kern="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E9A0228-12C8-4498-87EA-C18CEEB29E98}"/>
              </a:ext>
            </a:extLst>
          </p:cNvPr>
          <p:cNvSpPr/>
          <p:nvPr/>
        </p:nvSpPr>
        <p:spPr>
          <a:xfrm>
            <a:off x="1268155" y="11676"/>
            <a:ext cx="8550495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800" b="1" i="1" kern="0" dirty="0" err="1">
                <a:solidFill>
                  <a:srgbClr val="010B3C"/>
                </a:solidFill>
              </a:rPr>
              <a:t>Helini</a:t>
            </a:r>
            <a:r>
              <a:rPr lang="en-US" altLang="ko-KR" sz="2800" b="1" i="1" kern="0" dirty="0">
                <a:solidFill>
                  <a:srgbClr val="010B3C"/>
                </a:solidFill>
              </a:rPr>
              <a:t> (JSP </a:t>
            </a:r>
            <a:r>
              <a:rPr lang="ko-KR" altLang="en-US" sz="2800" b="1" i="1" kern="0" dirty="0">
                <a:solidFill>
                  <a:srgbClr val="010B3C"/>
                </a:solidFill>
              </a:rPr>
              <a:t>프로젝트</a:t>
            </a:r>
            <a:r>
              <a:rPr lang="en-US" altLang="ko-KR" sz="2800" b="1" i="1" kern="0" dirty="0">
                <a:solidFill>
                  <a:srgbClr val="010B3C"/>
                </a:solidFill>
              </a:rPr>
              <a:t>)</a:t>
            </a:r>
            <a:endParaRPr lang="ko-KR" altLang="en-US" sz="4800" kern="0" dirty="0">
              <a:solidFill>
                <a:srgbClr val="F1A197"/>
              </a:solidFill>
            </a:endParaRPr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8155" y="2404475"/>
            <a:ext cx="3978400" cy="2851650"/>
          </a:xfrm>
          <a:prstGeom prst="rect">
            <a:avLst/>
          </a:prstGeom>
          <a:ln w="38100">
            <a:solidFill>
              <a:srgbClr val="0070C0"/>
            </a:solidFill>
          </a:ln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2168" y="2196250"/>
            <a:ext cx="3475588" cy="2840570"/>
          </a:xfrm>
          <a:prstGeom prst="rect">
            <a:avLst/>
          </a:prstGeom>
          <a:ln w="38100">
            <a:solidFill>
              <a:srgbClr val="0070C0"/>
            </a:solidFill>
          </a:ln>
        </p:spPr>
      </p:pic>
      <p:cxnSp>
        <p:nvCxnSpPr>
          <p:cNvPr id="49" name="직선 연결선 48"/>
          <p:cNvCxnSpPr/>
          <p:nvPr/>
        </p:nvCxnSpPr>
        <p:spPr>
          <a:xfrm flipH="1">
            <a:off x="5770224" y="956406"/>
            <a:ext cx="49274" cy="5558214"/>
          </a:xfrm>
          <a:prstGeom prst="line">
            <a:avLst/>
          </a:prstGeom>
          <a:ln w="317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412D992-877C-4544-B217-6E1F06763C11}"/>
              </a:ext>
            </a:extLst>
          </p:cNvPr>
          <p:cNvSpPr/>
          <p:nvPr/>
        </p:nvSpPr>
        <p:spPr>
          <a:xfrm>
            <a:off x="6058765" y="777629"/>
            <a:ext cx="4773309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800" b="1" i="1" kern="0" dirty="0">
                <a:solidFill>
                  <a:schemeClr val="accent1">
                    <a:lumMod val="50000"/>
                  </a:schemeClr>
                </a:solidFill>
              </a:rPr>
              <a:t>자바 소스</a:t>
            </a:r>
            <a:r>
              <a:rPr lang="en-US" altLang="ko-KR" sz="2800" b="1" i="1" kern="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ko-KR" b="1" i="1" kern="0" dirty="0">
                <a:solidFill>
                  <a:schemeClr val="accent1">
                    <a:lumMod val="50000"/>
                  </a:schemeClr>
                </a:solidFill>
              </a:rPr>
              <a:t>(Controller &amp; Dao)</a:t>
            </a:r>
            <a:endParaRPr lang="ko-KR" altLang="en-US" sz="2000" kern="0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526788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11699999" y="812800"/>
            <a:ext cx="123701" cy="6045200"/>
          </a:xfrm>
          <a:prstGeom prst="rect">
            <a:avLst/>
          </a:prstGeom>
          <a:solidFill>
            <a:schemeClr val="tx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-1" y="800100"/>
            <a:ext cx="11700000" cy="0"/>
          </a:xfrm>
          <a:prstGeom prst="line">
            <a:avLst/>
          </a:prstGeom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11699999" y="800100"/>
            <a:ext cx="0" cy="6060400"/>
          </a:xfrm>
          <a:prstGeom prst="line">
            <a:avLst/>
          </a:prstGeom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그룹 27"/>
          <p:cNvGrpSpPr/>
          <p:nvPr/>
        </p:nvGrpSpPr>
        <p:grpSpPr>
          <a:xfrm>
            <a:off x="261712" y="304251"/>
            <a:ext cx="727206" cy="993706"/>
            <a:chOff x="4842640" y="195358"/>
            <a:chExt cx="727206" cy="993706"/>
          </a:xfrm>
        </p:grpSpPr>
        <p:sp>
          <p:nvSpPr>
            <p:cNvPr id="15" name="타원 14"/>
            <p:cNvSpPr/>
            <p:nvPr/>
          </p:nvSpPr>
          <p:spPr>
            <a:xfrm rot="1059351">
              <a:off x="4842640" y="782664"/>
              <a:ext cx="571500" cy="406400"/>
            </a:xfrm>
            <a:prstGeom prst="ellipse">
              <a:avLst/>
            </a:prstGeom>
            <a:solidFill>
              <a:schemeClr val="tx1">
                <a:alpha val="5000"/>
              </a:scheme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사다리꼴 13"/>
            <p:cNvSpPr/>
            <p:nvPr/>
          </p:nvSpPr>
          <p:spPr>
            <a:xfrm rot="12198497">
              <a:off x="5115865" y="579464"/>
              <a:ext cx="173066" cy="406400"/>
            </a:xfrm>
            <a:prstGeom prst="trapezoid">
              <a:avLst>
                <a:gd name="adj" fmla="val 38322"/>
              </a:avLst>
            </a:prstGeom>
            <a:solidFill>
              <a:schemeClr val="bg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타원 9"/>
            <p:cNvSpPr/>
            <p:nvPr/>
          </p:nvSpPr>
          <p:spPr>
            <a:xfrm rot="1059351">
              <a:off x="4966408" y="410484"/>
              <a:ext cx="571500" cy="406400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자유형 26"/>
            <p:cNvSpPr/>
            <p:nvPr/>
          </p:nvSpPr>
          <p:spPr>
            <a:xfrm rot="1059351">
              <a:off x="5351102" y="484051"/>
              <a:ext cx="162028" cy="347064"/>
            </a:xfrm>
            <a:custGeom>
              <a:avLst/>
              <a:gdLst>
                <a:gd name="connsiteX0" fmla="*/ 0 w 162028"/>
                <a:gd name="connsiteY0" fmla="*/ 0 h 347064"/>
                <a:gd name="connsiteX1" fmla="*/ 36043 w 162028"/>
                <a:gd name="connsiteY1" fmla="*/ 13912 h 347064"/>
                <a:gd name="connsiteX2" fmla="*/ 162028 w 162028"/>
                <a:gd name="connsiteY2" fmla="*/ 182409 h 347064"/>
                <a:gd name="connsiteX3" fmla="*/ 78334 w 162028"/>
                <a:gd name="connsiteY3" fmla="*/ 326093 h 347064"/>
                <a:gd name="connsiteX4" fmla="*/ 34594 w 162028"/>
                <a:gd name="connsiteY4" fmla="*/ 347064 h 347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2028" h="347064">
                  <a:moveTo>
                    <a:pt x="0" y="0"/>
                  </a:moveTo>
                  <a:lnTo>
                    <a:pt x="36043" y="13912"/>
                  </a:lnTo>
                  <a:cubicBezTo>
                    <a:pt x="112054" y="50429"/>
                    <a:pt x="162028" y="112269"/>
                    <a:pt x="162028" y="182409"/>
                  </a:cubicBezTo>
                  <a:cubicBezTo>
                    <a:pt x="162028" y="238521"/>
                    <a:pt x="130044" y="289321"/>
                    <a:pt x="78334" y="326093"/>
                  </a:cubicBezTo>
                  <a:lnTo>
                    <a:pt x="34594" y="347064"/>
                  </a:lnTo>
                  <a:close/>
                </a:path>
              </a:pathLst>
            </a:custGeom>
            <a:solidFill>
              <a:schemeClr val="tx1">
                <a:alpha val="11000"/>
              </a:scheme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타원 10"/>
            <p:cNvSpPr/>
            <p:nvPr/>
          </p:nvSpPr>
          <p:spPr>
            <a:xfrm rot="551721">
              <a:off x="5089084" y="281560"/>
              <a:ext cx="452088" cy="355948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자유형 25"/>
            <p:cNvSpPr/>
            <p:nvPr/>
          </p:nvSpPr>
          <p:spPr>
            <a:xfrm rot="551721">
              <a:off x="5396260" y="331058"/>
              <a:ext cx="126676" cy="307987"/>
            </a:xfrm>
            <a:custGeom>
              <a:avLst/>
              <a:gdLst>
                <a:gd name="connsiteX0" fmla="*/ 14892 w 126676"/>
                <a:gd name="connsiteY0" fmla="*/ 0 h 307987"/>
                <a:gd name="connsiteX1" fmla="*/ 60469 w 126676"/>
                <a:gd name="connsiteY1" fmla="*/ 24195 h 307987"/>
                <a:gd name="connsiteX2" fmla="*/ 126676 w 126676"/>
                <a:gd name="connsiteY2" fmla="*/ 150041 h 307987"/>
                <a:gd name="connsiteX3" fmla="*/ 60469 w 126676"/>
                <a:gd name="connsiteY3" fmla="*/ 275888 h 307987"/>
                <a:gd name="connsiteX4" fmla="*/ 0 w 126676"/>
                <a:gd name="connsiteY4" fmla="*/ 307987 h 307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676" h="307987">
                  <a:moveTo>
                    <a:pt x="14892" y="0"/>
                  </a:moveTo>
                  <a:lnTo>
                    <a:pt x="60469" y="24195"/>
                  </a:lnTo>
                  <a:cubicBezTo>
                    <a:pt x="101375" y="56402"/>
                    <a:pt x="126676" y="100895"/>
                    <a:pt x="126676" y="150041"/>
                  </a:cubicBezTo>
                  <a:cubicBezTo>
                    <a:pt x="126676" y="199187"/>
                    <a:pt x="101375" y="243680"/>
                    <a:pt x="60469" y="275888"/>
                  </a:cubicBezTo>
                  <a:lnTo>
                    <a:pt x="0" y="307987"/>
                  </a:lnTo>
                  <a:close/>
                </a:path>
              </a:pathLst>
            </a:custGeom>
            <a:solidFill>
              <a:schemeClr val="tx1">
                <a:alpha val="24000"/>
              </a:scheme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타원 11"/>
            <p:cNvSpPr/>
            <p:nvPr/>
          </p:nvSpPr>
          <p:spPr>
            <a:xfrm rot="1082807">
              <a:off x="5117758" y="195358"/>
              <a:ext cx="452088" cy="355948"/>
            </a:xfrm>
            <a:prstGeom prst="ellipse">
              <a:avLst/>
            </a:prstGeom>
            <a:solidFill>
              <a:srgbClr val="FF8086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A0E9254-8CB2-4726-97D5-33BB8853AC13}"/>
              </a:ext>
            </a:extLst>
          </p:cNvPr>
          <p:cNvSpPr/>
          <p:nvPr/>
        </p:nvSpPr>
        <p:spPr>
          <a:xfrm>
            <a:off x="1141144" y="878730"/>
            <a:ext cx="3179698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800" b="1" i="1" kern="0" dirty="0">
                <a:solidFill>
                  <a:schemeClr val="accent1">
                    <a:lumMod val="50000"/>
                  </a:schemeClr>
                </a:solidFill>
              </a:rPr>
              <a:t>게시판</a:t>
            </a:r>
            <a:r>
              <a:rPr lang="en-US" altLang="ko-KR" b="1" i="1" kern="0" dirty="0">
                <a:solidFill>
                  <a:schemeClr val="accent1">
                    <a:lumMod val="50000"/>
                  </a:schemeClr>
                </a:solidFill>
              </a:rPr>
              <a:t>(</a:t>
            </a:r>
            <a:r>
              <a:rPr lang="ko-KR" altLang="en-US" b="1" i="1" kern="0" dirty="0">
                <a:solidFill>
                  <a:schemeClr val="accent1">
                    <a:lumMod val="50000"/>
                  </a:schemeClr>
                </a:solidFill>
              </a:rPr>
              <a:t>내용 보기</a:t>
            </a:r>
            <a:r>
              <a:rPr lang="en-US" altLang="ko-KR" b="1" i="1" kern="0" dirty="0">
                <a:solidFill>
                  <a:schemeClr val="accent1">
                    <a:lumMod val="50000"/>
                  </a:schemeClr>
                </a:solidFill>
              </a:rPr>
              <a:t>)</a:t>
            </a:r>
            <a:endParaRPr lang="ko-KR" altLang="en-US" kern="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E9A0228-12C8-4498-87EA-C18CEEB29E98}"/>
              </a:ext>
            </a:extLst>
          </p:cNvPr>
          <p:cNvSpPr/>
          <p:nvPr/>
        </p:nvSpPr>
        <p:spPr>
          <a:xfrm>
            <a:off x="1268155" y="11676"/>
            <a:ext cx="8550495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800" b="1" i="1" kern="0" dirty="0" err="1">
                <a:solidFill>
                  <a:srgbClr val="010B3C"/>
                </a:solidFill>
              </a:rPr>
              <a:t>Helini</a:t>
            </a:r>
            <a:r>
              <a:rPr lang="en-US" altLang="ko-KR" sz="2800" b="1" i="1" kern="0" dirty="0">
                <a:solidFill>
                  <a:srgbClr val="010B3C"/>
                </a:solidFill>
              </a:rPr>
              <a:t> (JSP </a:t>
            </a:r>
            <a:r>
              <a:rPr lang="ko-KR" altLang="en-US" sz="2800" b="1" i="1" kern="0" dirty="0">
                <a:solidFill>
                  <a:srgbClr val="010B3C"/>
                </a:solidFill>
              </a:rPr>
              <a:t>프로젝트</a:t>
            </a:r>
            <a:r>
              <a:rPr lang="en-US" altLang="ko-KR" sz="2800" b="1" i="1" kern="0" dirty="0">
                <a:solidFill>
                  <a:srgbClr val="010B3C"/>
                </a:solidFill>
              </a:rPr>
              <a:t>)</a:t>
            </a:r>
            <a:endParaRPr lang="ko-KR" altLang="en-US" sz="4800" kern="0" dirty="0">
              <a:solidFill>
                <a:srgbClr val="F1A197"/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2429996" y="1873442"/>
            <a:ext cx="6840002" cy="4328182"/>
            <a:chOff x="2429997" y="1991137"/>
            <a:chExt cx="6840002" cy="4328182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29999" y="1991137"/>
              <a:ext cx="6840000" cy="4073373"/>
            </a:xfrm>
            <a:prstGeom prst="rect">
              <a:avLst/>
            </a:prstGeom>
          </p:spPr>
        </p:pic>
        <p:sp>
          <p:nvSpPr>
            <p:cNvPr id="18" name="직사각형 17"/>
            <p:cNvSpPr/>
            <p:nvPr/>
          </p:nvSpPr>
          <p:spPr>
            <a:xfrm>
              <a:off x="2429997" y="2001122"/>
              <a:ext cx="6840001" cy="431819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tx1"/>
                  </a:solidFill>
                </a:ln>
                <a:noFill/>
              </a:endParaRPr>
            </a:p>
          </p:txBody>
        </p:sp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076" y="1740389"/>
            <a:ext cx="4243224" cy="3041472"/>
          </a:xfrm>
          <a:prstGeom prst="rect">
            <a:avLst/>
          </a:prstGeom>
          <a:ln w="38100">
            <a:solidFill>
              <a:srgbClr val="0070C0"/>
            </a:solidFill>
          </a:ln>
        </p:spPr>
      </p:pic>
      <p:sp>
        <p:nvSpPr>
          <p:cNvPr id="13" name="직사각형 12"/>
          <p:cNvSpPr/>
          <p:nvPr/>
        </p:nvSpPr>
        <p:spPr>
          <a:xfrm>
            <a:off x="6786074" y="5075389"/>
            <a:ext cx="450920" cy="152066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화살표 연결선 19"/>
          <p:cNvCxnSpPr>
            <a:stCxn id="13" idx="1"/>
            <a:endCxn id="8" idx="3"/>
          </p:cNvCxnSpPr>
          <p:nvPr/>
        </p:nvCxnSpPr>
        <p:spPr>
          <a:xfrm flipH="1" flipV="1">
            <a:off x="5084300" y="3261125"/>
            <a:ext cx="1701774" cy="1890297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16558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11699999" y="812800"/>
            <a:ext cx="123701" cy="6045200"/>
          </a:xfrm>
          <a:prstGeom prst="rect">
            <a:avLst/>
          </a:prstGeom>
          <a:solidFill>
            <a:schemeClr val="tx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-1" y="800100"/>
            <a:ext cx="11700000" cy="0"/>
          </a:xfrm>
          <a:prstGeom prst="line">
            <a:avLst/>
          </a:prstGeom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11699999" y="800100"/>
            <a:ext cx="0" cy="6060400"/>
          </a:xfrm>
          <a:prstGeom prst="line">
            <a:avLst/>
          </a:prstGeom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그룹 27"/>
          <p:cNvGrpSpPr/>
          <p:nvPr/>
        </p:nvGrpSpPr>
        <p:grpSpPr>
          <a:xfrm>
            <a:off x="261712" y="304251"/>
            <a:ext cx="727206" cy="993706"/>
            <a:chOff x="4842640" y="195358"/>
            <a:chExt cx="727206" cy="993706"/>
          </a:xfrm>
        </p:grpSpPr>
        <p:sp>
          <p:nvSpPr>
            <p:cNvPr id="15" name="타원 14"/>
            <p:cNvSpPr/>
            <p:nvPr/>
          </p:nvSpPr>
          <p:spPr>
            <a:xfrm rot="1059351">
              <a:off x="4842640" y="782664"/>
              <a:ext cx="571500" cy="406400"/>
            </a:xfrm>
            <a:prstGeom prst="ellipse">
              <a:avLst/>
            </a:prstGeom>
            <a:solidFill>
              <a:schemeClr val="tx1">
                <a:alpha val="5000"/>
              </a:scheme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사다리꼴 13"/>
            <p:cNvSpPr/>
            <p:nvPr/>
          </p:nvSpPr>
          <p:spPr>
            <a:xfrm rot="12198497">
              <a:off x="5115865" y="579464"/>
              <a:ext cx="173066" cy="406400"/>
            </a:xfrm>
            <a:prstGeom prst="trapezoid">
              <a:avLst>
                <a:gd name="adj" fmla="val 38322"/>
              </a:avLst>
            </a:prstGeom>
            <a:solidFill>
              <a:schemeClr val="bg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타원 9"/>
            <p:cNvSpPr/>
            <p:nvPr/>
          </p:nvSpPr>
          <p:spPr>
            <a:xfrm rot="1059351">
              <a:off x="4966408" y="410484"/>
              <a:ext cx="571500" cy="406400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자유형 26"/>
            <p:cNvSpPr/>
            <p:nvPr/>
          </p:nvSpPr>
          <p:spPr>
            <a:xfrm rot="1059351">
              <a:off x="5351102" y="484051"/>
              <a:ext cx="162028" cy="347064"/>
            </a:xfrm>
            <a:custGeom>
              <a:avLst/>
              <a:gdLst>
                <a:gd name="connsiteX0" fmla="*/ 0 w 162028"/>
                <a:gd name="connsiteY0" fmla="*/ 0 h 347064"/>
                <a:gd name="connsiteX1" fmla="*/ 36043 w 162028"/>
                <a:gd name="connsiteY1" fmla="*/ 13912 h 347064"/>
                <a:gd name="connsiteX2" fmla="*/ 162028 w 162028"/>
                <a:gd name="connsiteY2" fmla="*/ 182409 h 347064"/>
                <a:gd name="connsiteX3" fmla="*/ 78334 w 162028"/>
                <a:gd name="connsiteY3" fmla="*/ 326093 h 347064"/>
                <a:gd name="connsiteX4" fmla="*/ 34594 w 162028"/>
                <a:gd name="connsiteY4" fmla="*/ 347064 h 347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2028" h="347064">
                  <a:moveTo>
                    <a:pt x="0" y="0"/>
                  </a:moveTo>
                  <a:lnTo>
                    <a:pt x="36043" y="13912"/>
                  </a:lnTo>
                  <a:cubicBezTo>
                    <a:pt x="112054" y="50429"/>
                    <a:pt x="162028" y="112269"/>
                    <a:pt x="162028" y="182409"/>
                  </a:cubicBezTo>
                  <a:cubicBezTo>
                    <a:pt x="162028" y="238521"/>
                    <a:pt x="130044" y="289321"/>
                    <a:pt x="78334" y="326093"/>
                  </a:cubicBezTo>
                  <a:lnTo>
                    <a:pt x="34594" y="347064"/>
                  </a:lnTo>
                  <a:close/>
                </a:path>
              </a:pathLst>
            </a:custGeom>
            <a:solidFill>
              <a:schemeClr val="tx1">
                <a:alpha val="11000"/>
              </a:scheme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타원 10"/>
            <p:cNvSpPr/>
            <p:nvPr/>
          </p:nvSpPr>
          <p:spPr>
            <a:xfrm rot="551721">
              <a:off x="5089084" y="281560"/>
              <a:ext cx="452088" cy="355948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자유형 25"/>
            <p:cNvSpPr/>
            <p:nvPr/>
          </p:nvSpPr>
          <p:spPr>
            <a:xfrm rot="551721">
              <a:off x="5396260" y="331058"/>
              <a:ext cx="126676" cy="307987"/>
            </a:xfrm>
            <a:custGeom>
              <a:avLst/>
              <a:gdLst>
                <a:gd name="connsiteX0" fmla="*/ 14892 w 126676"/>
                <a:gd name="connsiteY0" fmla="*/ 0 h 307987"/>
                <a:gd name="connsiteX1" fmla="*/ 60469 w 126676"/>
                <a:gd name="connsiteY1" fmla="*/ 24195 h 307987"/>
                <a:gd name="connsiteX2" fmla="*/ 126676 w 126676"/>
                <a:gd name="connsiteY2" fmla="*/ 150041 h 307987"/>
                <a:gd name="connsiteX3" fmla="*/ 60469 w 126676"/>
                <a:gd name="connsiteY3" fmla="*/ 275888 h 307987"/>
                <a:gd name="connsiteX4" fmla="*/ 0 w 126676"/>
                <a:gd name="connsiteY4" fmla="*/ 307987 h 307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676" h="307987">
                  <a:moveTo>
                    <a:pt x="14892" y="0"/>
                  </a:moveTo>
                  <a:lnTo>
                    <a:pt x="60469" y="24195"/>
                  </a:lnTo>
                  <a:cubicBezTo>
                    <a:pt x="101375" y="56402"/>
                    <a:pt x="126676" y="100895"/>
                    <a:pt x="126676" y="150041"/>
                  </a:cubicBezTo>
                  <a:cubicBezTo>
                    <a:pt x="126676" y="199187"/>
                    <a:pt x="101375" y="243680"/>
                    <a:pt x="60469" y="275888"/>
                  </a:cubicBezTo>
                  <a:lnTo>
                    <a:pt x="0" y="307987"/>
                  </a:lnTo>
                  <a:close/>
                </a:path>
              </a:pathLst>
            </a:custGeom>
            <a:solidFill>
              <a:schemeClr val="tx1">
                <a:alpha val="24000"/>
              </a:scheme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타원 11"/>
            <p:cNvSpPr/>
            <p:nvPr/>
          </p:nvSpPr>
          <p:spPr>
            <a:xfrm rot="1082807">
              <a:off x="5117758" y="195358"/>
              <a:ext cx="452088" cy="355948"/>
            </a:xfrm>
            <a:prstGeom prst="ellipse">
              <a:avLst/>
            </a:prstGeom>
            <a:solidFill>
              <a:srgbClr val="FF8086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E34B1E80-6A31-46AF-BBC1-3B250C5C76B5}"/>
              </a:ext>
            </a:extLst>
          </p:cNvPr>
          <p:cNvSpPr/>
          <p:nvPr/>
        </p:nvSpPr>
        <p:spPr>
          <a:xfrm>
            <a:off x="1268155" y="11676"/>
            <a:ext cx="8550495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800" b="1" i="1" kern="0" dirty="0" err="1">
                <a:solidFill>
                  <a:srgbClr val="010B3C"/>
                </a:solidFill>
              </a:rPr>
              <a:t>Helini</a:t>
            </a:r>
            <a:r>
              <a:rPr lang="en-US" altLang="ko-KR" sz="2800" b="1" i="1" kern="0" dirty="0">
                <a:solidFill>
                  <a:srgbClr val="010B3C"/>
                </a:solidFill>
              </a:rPr>
              <a:t> (JSP </a:t>
            </a:r>
            <a:r>
              <a:rPr lang="ko-KR" altLang="en-US" sz="2800" b="1" i="1" kern="0" dirty="0">
                <a:solidFill>
                  <a:srgbClr val="010B3C"/>
                </a:solidFill>
              </a:rPr>
              <a:t>프로젝트</a:t>
            </a:r>
            <a:r>
              <a:rPr lang="en-US" altLang="ko-KR" sz="2800" b="1" i="1" kern="0" dirty="0">
                <a:solidFill>
                  <a:srgbClr val="010B3C"/>
                </a:solidFill>
              </a:rPr>
              <a:t>)</a:t>
            </a:r>
            <a:endParaRPr lang="ko-KR" altLang="en-US" sz="4800" kern="0" dirty="0">
              <a:solidFill>
                <a:srgbClr val="F1A197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A0E9254-8CB2-4726-97D5-33BB8853AC13}"/>
              </a:ext>
            </a:extLst>
          </p:cNvPr>
          <p:cNvSpPr/>
          <p:nvPr/>
        </p:nvSpPr>
        <p:spPr>
          <a:xfrm>
            <a:off x="1059531" y="1112413"/>
            <a:ext cx="1804802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800" b="1" i="1" kern="0" dirty="0">
                <a:solidFill>
                  <a:schemeClr val="accent1">
                    <a:lumMod val="50000"/>
                  </a:schemeClr>
                </a:solidFill>
              </a:rPr>
              <a:t>담당 역할</a:t>
            </a:r>
            <a:endParaRPr lang="ko-KR" altLang="en-US" sz="2800" kern="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851188" y="2057109"/>
            <a:ext cx="2577497" cy="6335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 err="1">
                <a:solidFill>
                  <a:schemeClr val="accent1">
                    <a:lumMod val="50000"/>
                  </a:schemeClr>
                </a:solidFill>
              </a:rPr>
              <a:t>곽대희</a:t>
            </a:r>
            <a:r>
              <a:rPr lang="en-US" altLang="ko-KR" sz="3200" b="1" dirty="0">
                <a:solidFill>
                  <a:schemeClr val="accent1">
                    <a:lumMod val="50000"/>
                  </a:schemeClr>
                </a:solidFill>
              </a:rPr>
              <a:t>(</a:t>
            </a:r>
            <a:r>
              <a:rPr lang="ko-KR" altLang="en-US" sz="3200" b="1" dirty="0">
                <a:solidFill>
                  <a:schemeClr val="accent1">
                    <a:lumMod val="50000"/>
                  </a:schemeClr>
                </a:solidFill>
              </a:rPr>
              <a:t>조장</a:t>
            </a:r>
            <a:r>
              <a:rPr lang="en-US" altLang="ko-KR" sz="3200" b="1" dirty="0">
                <a:solidFill>
                  <a:schemeClr val="accent1">
                    <a:lumMod val="50000"/>
                  </a:schemeClr>
                </a:solidFill>
              </a:rPr>
              <a:t>)</a:t>
            </a:r>
            <a:endParaRPr lang="ko-KR" altLang="en-US" sz="32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3285233" y="2063301"/>
            <a:ext cx="2577497" cy="6335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>
                <a:solidFill>
                  <a:schemeClr val="accent1">
                    <a:lumMod val="50000"/>
                  </a:schemeClr>
                </a:solidFill>
              </a:rPr>
              <a:t>이동준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5862730" y="2062017"/>
            <a:ext cx="2577497" cy="6335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 err="1">
                <a:solidFill>
                  <a:schemeClr val="accent1">
                    <a:lumMod val="50000"/>
                  </a:schemeClr>
                </a:solidFill>
              </a:rPr>
              <a:t>최성완</a:t>
            </a:r>
            <a:endParaRPr lang="ko-KR" altLang="en-US" sz="32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8440227" y="2062017"/>
            <a:ext cx="2577497" cy="6335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>
                <a:solidFill>
                  <a:schemeClr val="accent1">
                    <a:lumMod val="50000"/>
                  </a:schemeClr>
                </a:solidFill>
              </a:rPr>
              <a:t>송현우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791537" y="2985773"/>
            <a:ext cx="2577497" cy="5135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accent1">
                    <a:lumMod val="75000"/>
                  </a:schemeClr>
                </a:solidFill>
              </a:rPr>
              <a:t>회원정보 기능</a:t>
            </a:r>
          </a:p>
        </p:txBody>
      </p:sp>
      <p:sp>
        <p:nvSpPr>
          <p:cNvPr id="31" name="직사각형 30"/>
          <p:cNvSpPr/>
          <p:nvPr/>
        </p:nvSpPr>
        <p:spPr>
          <a:xfrm>
            <a:off x="3369034" y="2984489"/>
            <a:ext cx="2577497" cy="5135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>
                <a:solidFill>
                  <a:schemeClr val="accent1">
                    <a:lumMod val="75000"/>
                  </a:schemeClr>
                </a:solidFill>
              </a:rPr>
              <a:t>방명록기능</a:t>
            </a:r>
            <a:endParaRPr lang="ko-KR" alt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5946531" y="2983205"/>
            <a:ext cx="2577497" cy="5135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accent1">
                    <a:lumMod val="75000"/>
                  </a:schemeClr>
                </a:solidFill>
              </a:rPr>
              <a:t>게시판 기능</a:t>
            </a:r>
          </a:p>
        </p:txBody>
      </p:sp>
      <p:sp>
        <p:nvSpPr>
          <p:cNvPr id="33" name="직사각형 32"/>
          <p:cNvSpPr/>
          <p:nvPr/>
        </p:nvSpPr>
        <p:spPr>
          <a:xfrm>
            <a:off x="8524028" y="2983205"/>
            <a:ext cx="2577497" cy="5135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accent1">
                    <a:lumMod val="75000"/>
                  </a:schemeClr>
                </a:solidFill>
              </a:rPr>
              <a:t>주변 헬스장 </a:t>
            </a:r>
            <a:endParaRPr lang="en-US" altLang="ko-KR" b="1" dirty="0">
              <a:solidFill>
                <a:schemeClr val="accent1">
                  <a:lumMod val="75000"/>
                </a:schemeClr>
              </a:solidFill>
            </a:endParaRPr>
          </a:p>
          <a:p>
            <a:pPr algn="ctr"/>
            <a:r>
              <a:rPr lang="ko-KR" altLang="en-US" b="1" dirty="0">
                <a:solidFill>
                  <a:schemeClr val="accent1">
                    <a:lumMod val="75000"/>
                  </a:schemeClr>
                </a:solidFill>
              </a:rPr>
              <a:t>찾기 기능</a:t>
            </a:r>
          </a:p>
        </p:txBody>
      </p:sp>
      <p:sp>
        <p:nvSpPr>
          <p:cNvPr id="34" name="직사각형 33"/>
          <p:cNvSpPr/>
          <p:nvPr/>
        </p:nvSpPr>
        <p:spPr>
          <a:xfrm>
            <a:off x="797410" y="3321203"/>
            <a:ext cx="2577497" cy="2484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>
                <a:solidFill>
                  <a:schemeClr val="tx2">
                    <a:lumMod val="75000"/>
                  </a:schemeClr>
                </a:solidFill>
              </a:rPr>
              <a:t>ㅁㄴ안</a:t>
            </a:r>
            <a:r>
              <a:rPr lang="en-US" altLang="ko-KR" b="1" dirty="0">
                <a:solidFill>
                  <a:schemeClr val="tx2">
                    <a:lumMod val="75000"/>
                  </a:schemeClr>
                </a:solidFill>
              </a:rPr>
              <a:t>;</a:t>
            </a:r>
            <a:r>
              <a:rPr lang="ko-KR" altLang="en-US" b="1" dirty="0" err="1">
                <a:solidFill>
                  <a:schemeClr val="tx2">
                    <a:lumMod val="75000"/>
                  </a:schemeClr>
                </a:solidFill>
              </a:rPr>
              <a:t>ㅁ이</a:t>
            </a:r>
            <a:endParaRPr lang="ko-KR" alt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3374907" y="3319919"/>
            <a:ext cx="2577497" cy="2484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>
                <a:solidFill>
                  <a:schemeClr val="tx2">
                    <a:lumMod val="75000"/>
                  </a:schemeClr>
                </a:solidFill>
              </a:rPr>
              <a:t>방명록기능</a:t>
            </a:r>
            <a:endParaRPr lang="ko-KR" alt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5952404" y="3318635"/>
            <a:ext cx="2577497" cy="2484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>
                <a:solidFill>
                  <a:schemeClr val="tx2">
                    <a:lumMod val="75000"/>
                  </a:schemeClr>
                </a:solidFill>
              </a:rPr>
              <a:t>ㄴㄴ</a:t>
            </a:r>
            <a:endParaRPr lang="en-US" altLang="ko-KR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8529901" y="3318635"/>
            <a:ext cx="2577497" cy="2484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2">
                    <a:lumMod val="75000"/>
                  </a:schemeClr>
                </a:solidFill>
              </a:rPr>
              <a:t>미리 입력되어진</a:t>
            </a:r>
            <a:endParaRPr lang="en-US" altLang="ko-KR" sz="1400" b="1" dirty="0">
              <a:solidFill>
                <a:schemeClr val="tx2">
                  <a:lumMod val="75000"/>
                </a:schemeClr>
              </a:solidFill>
            </a:endParaRPr>
          </a:p>
          <a:p>
            <a:pPr algn="ctr"/>
            <a:r>
              <a:rPr lang="ko-KR" altLang="en-US" sz="1400" b="1" dirty="0">
                <a:solidFill>
                  <a:schemeClr val="tx2">
                    <a:lumMod val="75000"/>
                  </a:schemeClr>
                </a:solidFill>
              </a:rPr>
              <a:t>데이터베이스의 데이터를</a:t>
            </a:r>
            <a:endParaRPr lang="en-US" altLang="ko-KR" sz="1400" b="1" dirty="0">
              <a:solidFill>
                <a:schemeClr val="tx2">
                  <a:lumMod val="75000"/>
                </a:schemeClr>
              </a:solidFill>
            </a:endParaRPr>
          </a:p>
          <a:p>
            <a:pPr algn="ctr"/>
            <a:r>
              <a:rPr lang="ko-KR" altLang="en-US" sz="1400" b="1" dirty="0" err="1">
                <a:solidFill>
                  <a:schemeClr val="tx2">
                    <a:lumMod val="75000"/>
                  </a:schemeClr>
                </a:solidFill>
              </a:rPr>
              <a:t>제이쿼리와</a:t>
            </a:r>
            <a:r>
              <a:rPr lang="ko-KR" altLang="en-US" sz="1400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altLang="ko-KR" sz="1400" b="1" dirty="0">
                <a:solidFill>
                  <a:schemeClr val="tx2">
                    <a:lumMod val="75000"/>
                  </a:schemeClr>
                </a:solidFill>
              </a:rPr>
              <a:t>JAVA</a:t>
            </a:r>
            <a:r>
              <a:rPr lang="ko-KR" altLang="en-US" sz="1400" b="1" dirty="0">
                <a:solidFill>
                  <a:schemeClr val="tx2">
                    <a:lumMod val="75000"/>
                  </a:schemeClr>
                </a:solidFill>
              </a:rPr>
              <a:t>의 기능을 </a:t>
            </a:r>
            <a:endParaRPr lang="en-US" altLang="ko-KR" sz="1400" b="1" dirty="0">
              <a:solidFill>
                <a:schemeClr val="tx2">
                  <a:lumMod val="75000"/>
                </a:schemeClr>
              </a:solidFill>
            </a:endParaRPr>
          </a:p>
          <a:p>
            <a:pPr algn="ctr"/>
            <a:r>
              <a:rPr lang="ko-KR" altLang="en-US" sz="1400" b="1" dirty="0">
                <a:solidFill>
                  <a:schemeClr val="tx2">
                    <a:lumMod val="75000"/>
                  </a:schemeClr>
                </a:solidFill>
              </a:rPr>
              <a:t>이용해 불러온 후</a:t>
            </a:r>
            <a:endParaRPr lang="en-US" altLang="ko-KR" sz="1400" b="1" dirty="0">
              <a:solidFill>
                <a:schemeClr val="tx2">
                  <a:lumMod val="75000"/>
                </a:schemeClr>
              </a:solidFill>
            </a:endParaRPr>
          </a:p>
          <a:p>
            <a:pPr algn="ctr"/>
            <a:r>
              <a:rPr lang="ko-KR" altLang="en-US" sz="1400" b="1" dirty="0">
                <a:solidFill>
                  <a:schemeClr val="tx2">
                    <a:lumMod val="75000"/>
                  </a:schemeClr>
                </a:solidFill>
              </a:rPr>
              <a:t>다음 카카오 맵 </a:t>
            </a:r>
            <a:r>
              <a:rPr lang="en-US" altLang="ko-KR" sz="1400" b="1" dirty="0">
                <a:solidFill>
                  <a:schemeClr val="tx2">
                    <a:lumMod val="75000"/>
                  </a:schemeClr>
                </a:solidFill>
              </a:rPr>
              <a:t>API</a:t>
            </a:r>
            <a:r>
              <a:rPr lang="ko-KR" altLang="en-US" sz="1400" b="1" dirty="0">
                <a:solidFill>
                  <a:schemeClr val="tx2">
                    <a:lumMod val="75000"/>
                  </a:schemeClr>
                </a:solidFill>
              </a:rPr>
              <a:t>와</a:t>
            </a:r>
            <a:endParaRPr lang="en-US" altLang="ko-KR" sz="1400" b="1" dirty="0">
              <a:solidFill>
                <a:schemeClr val="tx2">
                  <a:lumMod val="75000"/>
                </a:schemeClr>
              </a:solidFill>
            </a:endParaRPr>
          </a:p>
          <a:p>
            <a:pPr algn="ctr"/>
            <a:r>
              <a:rPr lang="en-US" altLang="ko-KR" sz="1400" b="1" dirty="0">
                <a:solidFill>
                  <a:schemeClr val="tx2">
                    <a:lumMod val="75000"/>
                  </a:schemeClr>
                </a:solidFill>
              </a:rPr>
              <a:t>JSP</a:t>
            </a:r>
            <a:r>
              <a:rPr lang="ko-KR" altLang="en-US" sz="1400" b="1" dirty="0">
                <a:solidFill>
                  <a:schemeClr val="tx2">
                    <a:lumMod val="75000"/>
                  </a:schemeClr>
                </a:solidFill>
              </a:rPr>
              <a:t>파일에 표현</a:t>
            </a:r>
          </a:p>
        </p:txBody>
      </p:sp>
    </p:spTree>
    <p:extLst>
      <p:ext uri="{BB962C8B-B14F-4D97-AF65-F5344CB8AC3E}">
        <p14:creationId xmlns:p14="http://schemas.microsoft.com/office/powerpoint/2010/main" val="223781006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11699999" y="812800"/>
            <a:ext cx="123701" cy="6045200"/>
          </a:xfrm>
          <a:prstGeom prst="rect">
            <a:avLst/>
          </a:prstGeom>
          <a:solidFill>
            <a:schemeClr val="tx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-1" y="800100"/>
            <a:ext cx="11700000" cy="0"/>
          </a:xfrm>
          <a:prstGeom prst="line">
            <a:avLst/>
          </a:prstGeom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11699999" y="800100"/>
            <a:ext cx="0" cy="6060400"/>
          </a:xfrm>
          <a:prstGeom prst="line">
            <a:avLst/>
          </a:prstGeom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그룹 27"/>
          <p:cNvGrpSpPr/>
          <p:nvPr/>
        </p:nvGrpSpPr>
        <p:grpSpPr>
          <a:xfrm>
            <a:off x="261712" y="304251"/>
            <a:ext cx="727206" cy="993706"/>
            <a:chOff x="4842640" y="195358"/>
            <a:chExt cx="727206" cy="993706"/>
          </a:xfrm>
        </p:grpSpPr>
        <p:sp>
          <p:nvSpPr>
            <p:cNvPr id="15" name="타원 14"/>
            <p:cNvSpPr/>
            <p:nvPr/>
          </p:nvSpPr>
          <p:spPr>
            <a:xfrm rot="1059351">
              <a:off x="4842640" y="782664"/>
              <a:ext cx="571500" cy="406400"/>
            </a:xfrm>
            <a:prstGeom prst="ellipse">
              <a:avLst/>
            </a:prstGeom>
            <a:solidFill>
              <a:schemeClr val="tx1">
                <a:alpha val="5000"/>
              </a:scheme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사다리꼴 13"/>
            <p:cNvSpPr/>
            <p:nvPr/>
          </p:nvSpPr>
          <p:spPr>
            <a:xfrm rot="12198497">
              <a:off x="5115865" y="579464"/>
              <a:ext cx="173066" cy="406400"/>
            </a:xfrm>
            <a:prstGeom prst="trapezoid">
              <a:avLst>
                <a:gd name="adj" fmla="val 38322"/>
              </a:avLst>
            </a:prstGeom>
            <a:solidFill>
              <a:schemeClr val="bg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타원 9"/>
            <p:cNvSpPr/>
            <p:nvPr/>
          </p:nvSpPr>
          <p:spPr>
            <a:xfrm rot="1059351">
              <a:off x="4966408" y="410484"/>
              <a:ext cx="571500" cy="406400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자유형 26"/>
            <p:cNvSpPr/>
            <p:nvPr/>
          </p:nvSpPr>
          <p:spPr>
            <a:xfrm rot="1059351">
              <a:off x="5351102" y="484051"/>
              <a:ext cx="162028" cy="347064"/>
            </a:xfrm>
            <a:custGeom>
              <a:avLst/>
              <a:gdLst>
                <a:gd name="connsiteX0" fmla="*/ 0 w 162028"/>
                <a:gd name="connsiteY0" fmla="*/ 0 h 347064"/>
                <a:gd name="connsiteX1" fmla="*/ 36043 w 162028"/>
                <a:gd name="connsiteY1" fmla="*/ 13912 h 347064"/>
                <a:gd name="connsiteX2" fmla="*/ 162028 w 162028"/>
                <a:gd name="connsiteY2" fmla="*/ 182409 h 347064"/>
                <a:gd name="connsiteX3" fmla="*/ 78334 w 162028"/>
                <a:gd name="connsiteY3" fmla="*/ 326093 h 347064"/>
                <a:gd name="connsiteX4" fmla="*/ 34594 w 162028"/>
                <a:gd name="connsiteY4" fmla="*/ 347064 h 347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2028" h="347064">
                  <a:moveTo>
                    <a:pt x="0" y="0"/>
                  </a:moveTo>
                  <a:lnTo>
                    <a:pt x="36043" y="13912"/>
                  </a:lnTo>
                  <a:cubicBezTo>
                    <a:pt x="112054" y="50429"/>
                    <a:pt x="162028" y="112269"/>
                    <a:pt x="162028" y="182409"/>
                  </a:cubicBezTo>
                  <a:cubicBezTo>
                    <a:pt x="162028" y="238521"/>
                    <a:pt x="130044" y="289321"/>
                    <a:pt x="78334" y="326093"/>
                  </a:cubicBezTo>
                  <a:lnTo>
                    <a:pt x="34594" y="347064"/>
                  </a:lnTo>
                  <a:close/>
                </a:path>
              </a:pathLst>
            </a:custGeom>
            <a:solidFill>
              <a:schemeClr val="tx1">
                <a:alpha val="11000"/>
              </a:scheme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타원 10"/>
            <p:cNvSpPr/>
            <p:nvPr/>
          </p:nvSpPr>
          <p:spPr>
            <a:xfrm rot="551721">
              <a:off x="5089084" y="281560"/>
              <a:ext cx="452088" cy="355948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자유형 25"/>
            <p:cNvSpPr/>
            <p:nvPr/>
          </p:nvSpPr>
          <p:spPr>
            <a:xfrm rot="551721">
              <a:off x="5396260" y="331058"/>
              <a:ext cx="126676" cy="307987"/>
            </a:xfrm>
            <a:custGeom>
              <a:avLst/>
              <a:gdLst>
                <a:gd name="connsiteX0" fmla="*/ 14892 w 126676"/>
                <a:gd name="connsiteY0" fmla="*/ 0 h 307987"/>
                <a:gd name="connsiteX1" fmla="*/ 60469 w 126676"/>
                <a:gd name="connsiteY1" fmla="*/ 24195 h 307987"/>
                <a:gd name="connsiteX2" fmla="*/ 126676 w 126676"/>
                <a:gd name="connsiteY2" fmla="*/ 150041 h 307987"/>
                <a:gd name="connsiteX3" fmla="*/ 60469 w 126676"/>
                <a:gd name="connsiteY3" fmla="*/ 275888 h 307987"/>
                <a:gd name="connsiteX4" fmla="*/ 0 w 126676"/>
                <a:gd name="connsiteY4" fmla="*/ 307987 h 307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676" h="307987">
                  <a:moveTo>
                    <a:pt x="14892" y="0"/>
                  </a:moveTo>
                  <a:lnTo>
                    <a:pt x="60469" y="24195"/>
                  </a:lnTo>
                  <a:cubicBezTo>
                    <a:pt x="101375" y="56402"/>
                    <a:pt x="126676" y="100895"/>
                    <a:pt x="126676" y="150041"/>
                  </a:cubicBezTo>
                  <a:cubicBezTo>
                    <a:pt x="126676" y="199187"/>
                    <a:pt x="101375" y="243680"/>
                    <a:pt x="60469" y="275888"/>
                  </a:cubicBezTo>
                  <a:lnTo>
                    <a:pt x="0" y="307987"/>
                  </a:lnTo>
                  <a:close/>
                </a:path>
              </a:pathLst>
            </a:custGeom>
            <a:solidFill>
              <a:schemeClr val="tx1">
                <a:alpha val="24000"/>
              </a:scheme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타원 11"/>
            <p:cNvSpPr/>
            <p:nvPr/>
          </p:nvSpPr>
          <p:spPr>
            <a:xfrm rot="1082807">
              <a:off x="5117758" y="195358"/>
              <a:ext cx="452088" cy="355948"/>
            </a:xfrm>
            <a:prstGeom prst="ellipse">
              <a:avLst/>
            </a:prstGeom>
            <a:solidFill>
              <a:srgbClr val="FF8086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A0E9254-8CB2-4726-97D5-33BB8853AC13}"/>
              </a:ext>
            </a:extLst>
          </p:cNvPr>
          <p:cNvSpPr/>
          <p:nvPr/>
        </p:nvSpPr>
        <p:spPr>
          <a:xfrm>
            <a:off x="1141144" y="878730"/>
            <a:ext cx="3179698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800" b="1" i="1" kern="0" dirty="0">
                <a:solidFill>
                  <a:schemeClr val="accent1">
                    <a:lumMod val="50000"/>
                  </a:schemeClr>
                </a:solidFill>
              </a:rPr>
              <a:t>게시판</a:t>
            </a:r>
            <a:r>
              <a:rPr lang="en-US" altLang="ko-KR" b="1" i="1" kern="0" dirty="0">
                <a:solidFill>
                  <a:schemeClr val="accent1">
                    <a:lumMod val="50000"/>
                  </a:schemeClr>
                </a:solidFill>
              </a:rPr>
              <a:t>(</a:t>
            </a:r>
            <a:r>
              <a:rPr lang="ko-KR" altLang="en-US" b="1" i="1" kern="0" dirty="0">
                <a:solidFill>
                  <a:schemeClr val="accent1">
                    <a:lumMod val="50000"/>
                  </a:schemeClr>
                </a:solidFill>
              </a:rPr>
              <a:t>내용 보기</a:t>
            </a:r>
            <a:r>
              <a:rPr lang="en-US" altLang="ko-KR" b="1" i="1" kern="0" dirty="0">
                <a:solidFill>
                  <a:schemeClr val="accent1">
                    <a:lumMod val="50000"/>
                  </a:schemeClr>
                </a:solidFill>
              </a:rPr>
              <a:t>)</a:t>
            </a:r>
            <a:endParaRPr lang="ko-KR" altLang="en-US" kern="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E9A0228-12C8-4498-87EA-C18CEEB29E98}"/>
              </a:ext>
            </a:extLst>
          </p:cNvPr>
          <p:cNvSpPr/>
          <p:nvPr/>
        </p:nvSpPr>
        <p:spPr>
          <a:xfrm>
            <a:off x="1268155" y="11676"/>
            <a:ext cx="8550495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800" b="1" i="1" kern="0" dirty="0" err="1">
                <a:solidFill>
                  <a:srgbClr val="010B3C"/>
                </a:solidFill>
              </a:rPr>
              <a:t>Helini</a:t>
            </a:r>
            <a:r>
              <a:rPr lang="en-US" altLang="ko-KR" sz="2800" b="1" i="1" kern="0" dirty="0">
                <a:solidFill>
                  <a:srgbClr val="010B3C"/>
                </a:solidFill>
              </a:rPr>
              <a:t> (JSP </a:t>
            </a:r>
            <a:r>
              <a:rPr lang="ko-KR" altLang="en-US" sz="2800" b="1" i="1" kern="0" dirty="0">
                <a:solidFill>
                  <a:srgbClr val="010B3C"/>
                </a:solidFill>
              </a:rPr>
              <a:t>프로젝트</a:t>
            </a:r>
            <a:r>
              <a:rPr lang="en-US" altLang="ko-KR" sz="2800" b="1" i="1" kern="0" dirty="0">
                <a:solidFill>
                  <a:srgbClr val="010B3C"/>
                </a:solidFill>
              </a:rPr>
              <a:t>)</a:t>
            </a:r>
            <a:endParaRPr lang="ko-KR" altLang="en-US" sz="4800" kern="0" dirty="0">
              <a:solidFill>
                <a:srgbClr val="F1A197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076" y="1740389"/>
            <a:ext cx="4243224" cy="3041472"/>
          </a:xfrm>
          <a:prstGeom prst="rect">
            <a:avLst/>
          </a:prstGeom>
          <a:ln w="38100">
            <a:solidFill>
              <a:srgbClr val="0070C0"/>
            </a:solidFill>
          </a:ln>
        </p:spPr>
      </p:pic>
      <p:sp>
        <p:nvSpPr>
          <p:cNvPr id="13" name="직사각형 12"/>
          <p:cNvSpPr/>
          <p:nvPr/>
        </p:nvSpPr>
        <p:spPr>
          <a:xfrm>
            <a:off x="6786074" y="5075389"/>
            <a:ext cx="450920" cy="152066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7789" y="1698903"/>
            <a:ext cx="2409242" cy="1748192"/>
          </a:xfrm>
          <a:prstGeom prst="rect">
            <a:avLst/>
          </a:prstGeom>
          <a:ln w="38100">
            <a:solidFill>
              <a:srgbClr val="0070C0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9479" y="3987322"/>
            <a:ext cx="2436742" cy="1522438"/>
          </a:xfrm>
          <a:prstGeom prst="rect">
            <a:avLst/>
          </a:prstGeom>
          <a:ln w="38100">
            <a:solidFill>
              <a:srgbClr val="0070C0"/>
            </a:solidFill>
          </a:ln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7025" y="1740389"/>
            <a:ext cx="2672612" cy="2773110"/>
          </a:xfrm>
          <a:prstGeom prst="rect">
            <a:avLst/>
          </a:prstGeom>
          <a:ln w="38100">
            <a:solidFill>
              <a:srgbClr val="0070C0"/>
            </a:solidFill>
          </a:ln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11963" y="5055266"/>
            <a:ext cx="2992858" cy="950962"/>
          </a:xfrm>
          <a:prstGeom prst="rect">
            <a:avLst/>
          </a:prstGeom>
          <a:ln w="38100">
            <a:solidFill>
              <a:srgbClr val="0070C0"/>
            </a:solidFill>
          </a:ln>
        </p:spPr>
      </p:pic>
      <p:cxnSp>
        <p:nvCxnSpPr>
          <p:cNvPr id="32" name="직선 연결선 31"/>
          <p:cNvCxnSpPr/>
          <p:nvPr/>
        </p:nvCxnSpPr>
        <p:spPr>
          <a:xfrm flipH="1">
            <a:off x="5770224" y="956406"/>
            <a:ext cx="49274" cy="5558214"/>
          </a:xfrm>
          <a:prstGeom prst="line">
            <a:avLst/>
          </a:prstGeom>
          <a:ln w="317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B1FE8B9-A202-4676-94A2-4682D00AB125}"/>
              </a:ext>
            </a:extLst>
          </p:cNvPr>
          <p:cNvSpPr/>
          <p:nvPr/>
        </p:nvSpPr>
        <p:spPr>
          <a:xfrm>
            <a:off x="6058765" y="777629"/>
            <a:ext cx="4773309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800" b="1" i="1" kern="0" dirty="0">
                <a:solidFill>
                  <a:schemeClr val="accent1">
                    <a:lumMod val="50000"/>
                  </a:schemeClr>
                </a:solidFill>
              </a:rPr>
              <a:t>자바 소스</a:t>
            </a:r>
            <a:r>
              <a:rPr lang="en-US" altLang="ko-KR" sz="2800" b="1" i="1" kern="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ko-KR" b="1" i="1" kern="0" dirty="0">
                <a:solidFill>
                  <a:schemeClr val="accent1">
                    <a:lumMod val="50000"/>
                  </a:schemeClr>
                </a:solidFill>
              </a:rPr>
              <a:t>(Controller &amp; Dao)</a:t>
            </a:r>
            <a:endParaRPr lang="ko-KR" altLang="en-US" sz="2000" kern="0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031867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11699999" y="812800"/>
            <a:ext cx="123701" cy="6045200"/>
          </a:xfrm>
          <a:prstGeom prst="rect">
            <a:avLst/>
          </a:prstGeom>
          <a:solidFill>
            <a:schemeClr val="tx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-1" y="800100"/>
            <a:ext cx="11700000" cy="0"/>
          </a:xfrm>
          <a:prstGeom prst="line">
            <a:avLst/>
          </a:prstGeom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11699999" y="800100"/>
            <a:ext cx="0" cy="6060400"/>
          </a:xfrm>
          <a:prstGeom prst="line">
            <a:avLst/>
          </a:prstGeom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그룹 27"/>
          <p:cNvGrpSpPr/>
          <p:nvPr/>
        </p:nvGrpSpPr>
        <p:grpSpPr>
          <a:xfrm>
            <a:off x="261712" y="304251"/>
            <a:ext cx="727206" cy="993706"/>
            <a:chOff x="4842640" y="195358"/>
            <a:chExt cx="727206" cy="993706"/>
          </a:xfrm>
        </p:grpSpPr>
        <p:sp>
          <p:nvSpPr>
            <p:cNvPr id="15" name="타원 14"/>
            <p:cNvSpPr/>
            <p:nvPr/>
          </p:nvSpPr>
          <p:spPr>
            <a:xfrm rot="1059351">
              <a:off x="4842640" y="782664"/>
              <a:ext cx="571500" cy="406400"/>
            </a:xfrm>
            <a:prstGeom prst="ellipse">
              <a:avLst/>
            </a:prstGeom>
            <a:solidFill>
              <a:schemeClr val="tx1">
                <a:alpha val="5000"/>
              </a:scheme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사다리꼴 13"/>
            <p:cNvSpPr/>
            <p:nvPr/>
          </p:nvSpPr>
          <p:spPr>
            <a:xfrm rot="12198497">
              <a:off x="5115865" y="579464"/>
              <a:ext cx="173066" cy="406400"/>
            </a:xfrm>
            <a:prstGeom prst="trapezoid">
              <a:avLst>
                <a:gd name="adj" fmla="val 38322"/>
              </a:avLst>
            </a:prstGeom>
            <a:solidFill>
              <a:schemeClr val="bg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타원 9"/>
            <p:cNvSpPr/>
            <p:nvPr/>
          </p:nvSpPr>
          <p:spPr>
            <a:xfrm rot="1059351">
              <a:off x="4966408" y="410484"/>
              <a:ext cx="571500" cy="406400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자유형 26"/>
            <p:cNvSpPr/>
            <p:nvPr/>
          </p:nvSpPr>
          <p:spPr>
            <a:xfrm rot="1059351">
              <a:off x="5351102" y="484051"/>
              <a:ext cx="162028" cy="347064"/>
            </a:xfrm>
            <a:custGeom>
              <a:avLst/>
              <a:gdLst>
                <a:gd name="connsiteX0" fmla="*/ 0 w 162028"/>
                <a:gd name="connsiteY0" fmla="*/ 0 h 347064"/>
                <a:gd name="connsiteX1" fmla="*/ 36043 w 162028"/>
                <a:gd name="connsiteY1" fmla="*/ 13912 h 347064"/>
                <a:gd name="connsiteX2" fmla="*/ 162028 w 162028"/>
                <a:gd name="connsiteY2" fmla="*/ 182409 h 347064"/>
                <a:gd name="connsiteX3" fmla="*/ 78334 w 162028"/>
                <a:gd name="connsiteY3" fmla="*/ 326093 h 347064"/>
                <a:gd name="connsiteX4" fmla="*/ 34594 w 162028"/>
                <a:gd name="connsiteY4" fmla="*/ 347064 h 347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2028" h="347064">
                  <a:moveTo>
                    <a:pt x="0" y="0"/>
                  </a:moveTo>
                  <a:lnTo>
                    <a:pt x="36043" y="13912"/>
                  </a:lnTo>
                  <a:cubicBezTo>
                    <a:pt x="112054" y="50429"/>
                    <a:pt x="162028" y="112269"/>
                    <a:pt x="162028" y="182409"/>
                  </a:cubicBezTo>
                  <a:cubicBezTo>
                    <a:pt x="162028" y="238521"/>
                    <a:pt x="130044" y="289321"/>
                    <a:pt x="78334" y="326093"/>
                  </a:cubicBezTo>
                  <a:lnTo>
                    <a:pt x="34594" y="347064"/>
                  </a:lnTo>
                  <a:close/>
                </a:path>
              </a:pathLst>
            </a:custGeom>
            <a:solidFill>
              <a:schemeClr val="tx1">
                <a:alpha val="11000"/>
              </a:scheme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타원 10"/>
            <p:cNvSpPr/>
            <p:nvPr/>
          </p:nvSpPr>
          <p:spPr>
            <a:xfrm rot="551721">
              <a:off x="5089084" y="281560"/>
              <a:ext cx="452088" cy="355948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자유형 25"/>
            <p:cNvSpPr/>
            <p:nvPr/>
          </p:nvSpPr>
          <p:spPr>
            <a:xfrm rot="551721">
              <a:off x="5396260" y="331058"/>
              <a:ext cx="126676" cy="307987"/>
            </a:xfrm>
            <a:custGeom>
              <a:avLst/>
              <a:gdLst>
                <a:gd name="connsiteX0" fmla="*/ 14892 w 126676"/>
                <a:gd name="connsiteY0" fmla="*/ 0 h 307987"/>
                <a:gd name="connsiteX1" fmla="*/ 60469 w 126676"/>
                <a:gd name="connsiteY1" fmla="*/ 24195 h 307987"/>
                <a:gd name="connsiteX2" fmla="*/ 126676 w 126676"/>
                <a:gd name="connsiteY2" fmla="*/ 150041 h 307987"/>
                <a:gd name="connsiteX3" fmla="*/ 60469 w 126676"/>
                <a:gd name="connsiteY3" fmla="*/ 275888 h 307987"/>
                <a:gd name="connsiteX4" fmla="*/ 0 w 126676"/>
                <a:gd name="connsiteY4" fmla="*/ 307987 h 307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676" h="307987">
                  <a:moveTo>
                    <a:pt x="14892" y="0"/>
                  </a:moveTo>
                  <a:lnTo>
                    <a:pt x="60469" y="24195"/>
                  </a:lnTo>
                  <a:cubicBezTo>
                    <a:pt x="101375" y="56402"/>
                    <a:pt x="126676" y="100895"/>
                    <a:pt x="126676" y="150041"/>
                  </a:cubicBezTo>
                  <a:cubicBezTo>
                    <a:pt x="126676" y="199187"/>
                    <a:pt x="101375" y="243680"/>
                    <a:pt x="60469" y="275888"/>
                  </a:cubicBezTo>
                  <a:lnTo>
                    <a:pt x="0" y="307987"/>
                  </a:lnTo>
                  <a:close/>
                </a:path>
              </a:pathLst>
            </a:custGeom>
            <a:solidFill>
              <a:schemeClr val="tx1">
                <a:alpha val="24000"/>
              </a:scheme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타원 11"/>
            <p:cNvSpPr/>
            <p:nvPr/>
          </p:nvSpPr>
          <p:spPr>
            <a:xfrm rot="1082807">
              <a:off x="5117758" y="195358"/>
              <a:ext cx="452088" cy="355948"/>
            </a:xfrm>
            <a:prstGeom prst="ellipse">
              <a:avLst/>
            </a:prstGeom>
            <a:solidFill>
              <a:srgbClr val="FF8086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A0E9254-8CB2-4726-97D5-33BB8853AC13}"/>
              </a:ext>
            </a:extLst>
          </p:cNvPr>
          <p:cNvSpPr/>
          <p:nvPr/>
        </p:nvSpPr>
        <p:spPr>
          <a:xfrm>
            <a:off x="1141144" y="878730"/>
            <a:ext cx="3179698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800" b="1" i="1" kern="0" dirty="0">
                <a:solidFill>
                  <a:schemeClr val="accent1">
                    <a:lumMod val="50000"/>
                  </a:schemeClr>
                </a:solidFill>
              </a:rPr>
              <a:t>게시판</a:t>
            </a:r>
            <a:r>
              <a:rPr lang="en-US" altLang="ko-KR" b="1" i="1" kern="0" dirty="0">
                <a:solidFill>
                  <a:schemeClr val="accent1">
                    <a:lumMod val="50000"/>
                  </a:schemeClr>
                </a:solidFill>
              </a:rPr>
              <a:t>(</a:t>
            </a:r>
            <a:r>
              <a:rPr lang="ko-KR" altLang="en-US" b="1" i="1" kern="0" dirty="0">
                <a:solidFill>
                  <a:schemeClr val="accent1">
                    <a:lumMod val="50000"/>
                  </a:schemeClr>
                </a:solidFill>
              </a:rPr>
              <a:t>내용 보기</a:t>
            </a:r>
            <a:r>
              <a:rPr lang="en-US" altLang="ko-KR" b="1" i="1" kern="0" dirty="0">
                <a:solidFill>
                  <a:schemeClr val="accent1">
                    <a:lumMod val="50000"/>
                  </a:schemeClr>
                </a:solidFill>
              </a:rPr>
              <a:t>)</a:t>
            </a:r>
            <a:endParaRPr lang="ko-KR" altLang="en-US" kern="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E9A0228-12C8-4498-87EA-C18CEEB29E98}"/>
              </a:ext>
            </a:extLst>
          </p:cNvPr>
          <p:cNvSpPr/>
          <p:nvPr/>
        </p:nvSpPr>
        <p:spPr>
          <a:xfrm>
            <a:off x="1268155" y="11676"/>
            <a:ext cx="8550495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800" b="1" i="1" kern="0" dirty="0" err="1">
                <a:solidFill>
                  <a:srgbClr val="010B3C"/>
                </a:solidFill>
              </a:rPr>
              <a:t>Helini</a:t>
            </a:r>
            <a:r>
              <a:rPr lang="en-US" altLang="ko-KR" sz="2800" b="1" i="1" kern="0" dirty="0">
                <a:solidFill>
                  <a:srgbClr val="010B3C"/>
                </a:solidFill>
              </a:rPr>
              <a:t> (JSP </a:t>
            </a:r>
            <a:r>
              <a:rPr lang="ko-KR" altLang="en-US" sz="2800" b="1" i="1" kern="0" dirty="0">
                <a:solidFill>
                  <a:srgbClr val="010B3C"/>
                </a:solidFill>
              </a:rPr>
              <a:t>프로젝트</a:t>
            </a:r>
            <a:r>
              <a:rPr lang="en-US" altLang="ko-KR" sz="2800" b="1" i="1" kern="0" dirty="0">
                <a:solidFill>
                  <a:srgbClr val="010B3C"/>
                </a:solidFill>
              </a:rPr>
              <a:t>)</a:t>
            </a:r>
            <a:endParaRPr lang="ko-KR" altLang="en-US" sz="4800" kern="0" dirty="0">
              <a:solidFill>
                <a:srgbClr val="F1A197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076" y="1740389"/>
            <a:ext cx="4243224" cy="3041472"/>
          </a:xfrm>
          <a:prstGeom prst="rect">
            <a:avLst/>
          </a:prstGeom>
          <a:ln w="38100">
            <a:solidFill>
              <a:srgbClr val="0070C0"/>
            </a:solidFill>
          </a:ln>
        </p:spPr>
      </p:pic>
      <p:sp>
        <p:nvSpPr>
          <p:cNvPr id="13" name="직사각형 12"/>
          <p:cNvSpPr/>
          <p:nvPr/>
        </p:nvSpPr>
        <p:spPr>
          <a:xfrm>
            <a:off x="6786074" y="5075389"/>
            <a:ext cx="450920" cy="152066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7789" y="1698903"/>
            <a:ext cx="2409242" cy="1748192"/>
          </a:xfrm>
          <a:prstGeom prst="rect">
            <a:avLst/>
          </a:prstGeom>
          <a:ln w="38100">
            <a:solidFill>
              <a:srgbClr val="0070C0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9479" y="3987322"/>
            <a:ext cx="2436742" cy="1522438"/>
          </a:xfrm>
          <a:prstGeom prst="rect">
            <a:avLst/>
          </a:prstGeom>
          <a:ln w="38100">
            <a:solidFill>
              <a:srgbClr val="0070C0"/>
            </a:solidFill>
          </a:ln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7025" y="1740389"/>
            <a:ext cx="2672612" cy="2773110"/>
          </a:xfrm>
          <a:prstGeom prst="rect">
            <a:avLst/>
          </a:prstGeom>
          <a:ln w="38100">
            <a:solidFill>
              <a:srgbClr val="0070C0"/>
            </a:solidFill>
          </a:ln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11963" y="5055266"/>
            <a:ext cx="2992858" cy="950962"/>
          </a:xfrm>
          <a:prstGeom prst="rect">
            <a:avLst/>
          </a:prstGeom>
          <a:ln w="38100">
            <a:solidFill>
              <a:srgbClr val="0070C0"/>
            </a:solidFill>
          </a:ln>
        </p:spPr>
      </p:pic>
      <p:cxnSp>
        <p:nvCxnSpPr>
          <p:cNvPr id="32" name="직선 연결선 31"/>
          <p:cNvCxnSpPr/>
          <p:nvPr/>
        </p:nvCxnSpPr>
        <p:spPr>
          <a:xfrm flipH="1">
            <a:off x="5770224" y="956406"/>
            <a:ext cx="49274" cy="5558214"/>
          </a:xfrm>
          <a:prstGeom prst="line">
            <a:avLst/>
          </a:prstGeom>
          <a:ln w="317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55F1614-B8F2-405D-AC1B-6E82436FCD80}"/>
              </a:ext>
            </a:extLst>
          </p:cNvPr>
          <p:cNvSpPr/>
          <p:nvPr/>
        </p:nvSpPr>
        <p:spPr>
          <a:xfrm>
            <a:off x="6058765" y="777629"/>
            <a:ext cx="4773309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800" b="1" i="1" kern="0" dirty="0">
                <a:solidFill>
                  <a:schemeClr val="accent1">
                    <a:lumMod val="50000"/>
                  </a:schemeClr>
                </a:solidFill>
              </a:rPr>
              <a:t>자바 소스</a:t>
            </a:r>
            <a:r>
              <a:rPr lang="en-US" altLang="ko-KR" sz="2800" b="1" i="1" kern="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ko-KR" b="1" i="1" kern="0" dirty="0">
                <a:solidFill>
                  <a:schemeClr val="accent1">
                    <a:lumMod val="50000"/>
                  </a:schemeClr>
                </a:solidFill>
              </a:rPr>
              <a:t>(</a:t>
            </a:r>
            <a:r>
              <a:rPr lang="en-US" altLang="ko-KR" b="1" i="1" kern="0" dirty="0" err="1">
                <a:solidFill>
                  <a:schemeClr val="accent1">
                    <a:lumMod val="50000"/>
                  </a:schemeClr>
                </a:solidFill>
              </a:rPr>
              <a:t>Jsp</a:t>
            </a:r>
            <a:r>
              <a:rPr lang="en-US" altLang="ko-KR" b="1" i="1" kern="0" dirty="0">
                <a:solidFill>
                  <a:schemeClr val="accent1">
                    <a:lumMod val="50000"/>
                  </a:schemeClr>
                </a:solidFill>
              </a:rPr>
              <a:t>)</a:t>
            </a:r>
            <a:endParaRPr lang="ko-KR" altLang="en-US" sz="2000" kern="0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290861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11699999" y="812800"/>
            <a:ext cx="123701" cy="6045200"/>
          </a:xfrm>
          <a:prstGeom prst="rect">
            <a:avLst/>
          </a:prstGeom>
          <a:solidFill>
            <a:schemeClr val="tx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-1" y="800100"/>
            <a:ext cx="11700000" cy="0"/>
          </a:xfrm>
          <a:prstGeom prst="line">
            <a:avLst/>
          </a:prstGeom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11699999" y="800100"/>
            <a:ext cx="0" cy="6060400"/>
          </a:xfrm>
          <a:prstGeom prst="line">
            <a:avLst/>
          </a:prstGeom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그룹 27"/>
          <p:cNvGrpSpPr/>
          <p:nvPr/>
        </p:nvGrpSpPr>
        <p:grpSpPr>
          <a:xfrm>
            <a:off x="261712" y="304251"/>
            <a:ext cx="727206" cy="993706"/>
            <a:chOff x="4842640" y="195358"/>
            <a:chExt cx="727206" cy="993706"/>
          </a:xfrm>
        </p:grpSpPr>
        <p:sp>
          <p:nvSpPr>
            <p:cNvPr id="15" name="타원 14"/>
            <p:cNvSpPr/>
            <p:nvPr/>
          </p:nvSpPr>
          <p:spPr>
            <a:xfrm rot="1059351">
              <a:off x="4842640" y="782664"/>
              <a:ext cx="571500" cy="406400"/>
            </a:xfrm>
            <a:prstGeom prst="ellipse">
              <a:avLst/>
            </a:prstGeom>
            <a:solidFill>
              <a:schemeClr val="tx1">
                <a:alpha val="5000"/>
              </a:scheme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사다리꼴 13"/>
            <p:cNvSpPr/>
            <p:nvPr/>
          </p:nvSpPr>
          <p:spPr>
            <a:xfrm rot="12198497">
              <a:off x="5115865" y="579464"/>
              <a:ext cx="173066" cy="406400"/>
            </a:xfrm>
            <a:prstGeom prst="trapezoid">
              <a:avLst>
                <a:gd name="adj" fmla="val 38322"/>
              </a:avLst>
            </a:prstGeom>
            <a:solidFill>
              <a:schemeClr val="bg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타원 9"/>
            <p:cNvSpPr/>
            <p:nvPr/>
          </p:nvSpPr>
          <p:spPr>
            <a:xfrm rot="1059351">
              <a:off x="4966408" y="410484"/>
              <a:ext cx="571500" cy="406400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자유형 26"/>
            <p:cNvSpPr/>
            <p:nvPr/>
          </p:nvSpPr>
          <p:spPr>
            <a:xfrm rot="1059351">
              <a:off x="5351102" y="484051"/>
              <a:ext cx="162028" cy="347064"/>
            </a:xfrm>
            <a:custGeom>
              <a:avLst/>
              <a:gdLst>
                <a:gd name="connsiteX0" fmla="*/ 0 w 162028"/>
                <a:gd name="connsiteY0" fmla="*/ 0 h 347064"/>
                <a:gd name="connsiteX1" fmla="*/ 36043 w 162028"/>
                <a:gd name="connsiteY1" fmla="*/ 13912 h 347064"/>
                <a:gd name="connsiteX2" fmla="*/ 162028 w 162028"/>
                <a:gd name="connsiteY2" fmla="*/ 182409 h 347064"/>
                <a:gd name="connsiteX3" fmla="*/ 78334 w 162028"/>
                <a:gd name="connsiteY3" fmla="*/ 326093 h 347064"/>
                <a:gd name="connsiteX4" fmla="*/ 34594 w 162028"/>
                <a:gd name="connsiteY4" fmla="*/ 347064 h 347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2028" h="347064">
                  <a:moveTo>
                    <a:pt x="0" y="0"/>
                  </a:moveTo>
                  <a:lnTo>
                    <a:pt x="36043" y="13912"/>
                  </a:lnTo>
                  <a:cubicBezTo>
                    <a:pt x="112054" y="50429"/>
                    <a:pt x="162028" y="112269"/>
                    <a:pt x="162028" y="182409"/>
                  </a:cubicBezTo>
                  <a:cubicBezTo>
                    <a:pt x="162028" y="238521"/>
                    <a:pt x="130044" y="289321"/>
                    <a:pt x="78334" y="326093"/>
                  </a:cubicBezTo>
                  <a:lnTo>
                    <a:pt x="34594" y="347064"/>
                  </a:lnTo>
                  <a:close/>
                </a:path>
              </a:pathLst>
            </a:custGeom>
            <a:solidFill>
              <a:schemeClr val="tx1">
                <a:alpha val="11000"/>
              </a:scheme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타원 10"/>
            <p:cNvSpPr/>
            <p:nvPr/>
          </p:nvSpPr>
          <p:spPr>
            <a:xfrm rot="551721">
              <a:off x="5089084" y="281560"/>
              <a:ext cx="452088" cy="355948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자유형 25"/>
            <p:cNvSpPr/>
            <p:nvPr/>
          </p:nvSpPr>
          <p:spPr>
            <a:xfrm rot="551721">
              <a:off x="5396260" y="331058"/>
              <a:ext cx="126676" cy="307987"/>
            </a:xfrm>
            <a:custGeom>
              <a:avLst/>
              <a:gdLst>
                <a:gd name="connsiteX0" fmla="*/ 14892 w 126676"/>
                <a:gd name="connsiteY0" fmla="*/ 0 h 307987"/>
                <a:gd name="connsiteX1" fmla="*/ 60469 w 126676"/>
                <a:gd name="connsiteY1" fmla="*/ 24195 h 307987"/>
                <a:gd name="connsiteX2" fmla="*/ 126676 w 126676"/>
                <a:gd name="connsiteY2" fmla="*/ 150041 h 307987"/>
                <a:gd name="connsiteX3" fmla="*/ 60469 w 126676"/>
                <a:gd name="connsiteY3" fmla="*/ 275888 h 307987"/>
                <a:gd name="connsiteX4" fmla="*/ 0 w 126676"/>
                <a:gd name="connsiteY4" fmla="*/ 307987 h 307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676" h="307987">
                  <a:moveTo>
                    <a:pt x="14892" y="0"/>
                  </a:moveTo>
                  <a:lnTo>
                    <a:pt x="60469" y="24195"/>
                  </a:lnTo>
                  <a:cubicBezTo>
                    <a:pt x="101375" y="56402"/>
                    <a:pt x="126676" y="100895"/>
                    <a:pt x="126676" y="150041"/>
                  </a:cubicBezTo>
                  <a:cubicBezTo>
                    <a:pt x="126676" y="199187"/>
                    <a:pt x="101375" y="243680"/>
                    <a:pt x="60469" y="275888"/>
                  </a:cubicBezTo>
                  <a:lnTo>
                    <a:pt x="0" y="307987"/>
                  </a:lnTo>
                  <a:close/>
                </a:path>
              </a:pathLst>
            </a:custGeom>
            <a:solidFill>
              <a:schemeClr val="tx1">
                <a:alpha val="24000"/>
              </a:scheme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타원 11"/>
            <p:cNvSpPr/>
            <p:nvPr/>
          </p:nvSpPr>
          <p:spPr>
            <a:xfrm rot="1082807">
              <a:off x="5117758" y="195358"/>
              <a:ext cx="452088" cy="355948"/>
            </a:xfrm>
            <a:prstGeom prst="ellipse">
              <a:avLst/>
            </a:prstGeom>
            <a:solidFill>
              <a:srgbClr val="FF8086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A0E9254-8CB2-4726-97D5-33BB8853AC13}"/>
              </a:ext>
            </a:extLst>
          </p:cNvPr>
          <p:cNvSpPr/>
          <p:nvPr/>
        </p:nvSpPr>
        <p:spPr>
          <a:xfrm>
            <a:off x="1141144" y="878730"/>
            <a:ext cx="3179698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800" b="1" i="1" kern="0" dirty="0">
                <a:solidFill>
                  <a:schemeClr val="accent1">
                    <a:lumMod val="50000"/>
                  </a:schemeClr>
                </a:solidFill>
              </a:rPr>
              <a:t>게시판</a:t>
            </a:r>
            <a:r>
              <a:rPr lang="en-US" altLang="ko-KR" b="1" i="1" kern="0" dirty="0">
                <a:solidFill>
                  <a:schemeClr val="accent1">
                    <a:lumMod val="50000"/>
                  </a:schemeClr>
                </a:solidFill>
              </a:rPr>
              <a:t>(</a:t>
            </a:r>
            <a:r>
              <a:rPr lang="ko-KR" altLang="en-US" b="1" i="1" kern="0" dirty="0">
                <a:solidFill>
                  <a:schemeClr val="accent1">
                    <a:lumMod val="50000"/>
                  </a:schemeClr>
                </a:solidFill>
              </a:rPr>
              <a:t>내용 보기</a:t>
            </a:r>
            <a:r>
              <a:rPr lang="en-US" altLang="ko-KR" b="1" i="1" kern="0" dirty="0">
                <a:solidFill>
                  <a:schemeClr val="accent1">
                    <a:lumMod val="50000"/>
                  </a:schemeClr>
                </a:solidFill>
              </a:rPr>
              <a:t>)</a:t>
            </a:r>
            <a:endParaRPr lang="ko-KR" altLang="en-US" kern="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E9A0228-12C8-4498-87EA-C18CEEB29E98}"/>
              </a:ext>
            </a:extLst>
          </p:cNvPr>
          <p:cNvSpPr/>
          <p:nvPr/>
        </p:nvSpPr>
        <p:spPr>
          <a:xfrm>
            <a:off x="1268155" y="11676"/>
            <a:ext cx="8550495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800" b="1" i="1" kern="0" dirty="0" err="1">
                <a:solidFill>
                  <a:srgbClr val="010B3C"/>
                </a:solidFill>
              </a:rPr>
              <a:t>Helini</a:t>
            </a:r>
            <a:r>
              <a:rPr lang="en-US" altLang="ko-KR" sz="2800" b="1" i="1" kern="0" dirty="0">
                <a:solidFill>
                  <a:srgbClr val="010B3C"/>
                </a:solidFill>
              </a:rPr>
              <a:t> (JSP </a:t>
            </a:r>
            <a:r>
              <a:rPr lang="ko-KR" altLang="en-US" sz="2800" b="1" i="1" kern="0" dirty="0">
                <a:solidFill>
                  <a:srgbClr val="010B3C"/>
                </a:solidFill>
              </a:rPr>
              <a:t>프로젝트</a:t>
            </a:r>
            <a:r>
              <a:rPr lang="en-US" altLang="ko-KR" sz="2800" b="1" i="1" kern="0" dirty="0">
                <a:solidFill>
                  <a:srgbClr val="010B3C"/>
                </a:solidFill>
              </a:rPr>
              <a:t>)</a:t>
            </a:r>
            <a:endParaRPr lang="ko-KR" altLang="en-US" sz="4800" kern="0" dirty="0">
              <a:solidFill>
                <a:srgbClr val="F1A197"/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2429996" y="1873442"/>
            <a:ext cx="6840002" cy="4328182"/>
            <a:chOff x="2429997" y="1991137"/>
            <a:chExt cx="6840002" cy="4328182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29999" y="1991137"/>
              <a:ext cx="6840000" cy="4073373"/>
            </a:xfrm>
            <a:prstGeom prst="rect">
              <a:avLst/>
            </a:prstGeom>
          </p:spPr>
        </p:pic>
        <p:sp>
          <p:nvSpPr>
            <p:cNvPr id="18" name="직사각형 17"/>
            <p:cNvSpPr/>
            <p:nvPr/>
          </p:nvSpPr>
          <p:spPr>
            <a:xfrm>
              <a:off x="2429997" y="2001122"/>
              <a:ext cx="6840001" cy="431819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tx1"/>
                  </a:solidFill>
                </a:ln>
                <a:noFill/>
              </a:endParaRPr>
            </a:p>
          </p:txBody>
        </p:sp>
      </p:grpSp>
      <p:sp>
        <p:nvSpPr>
          <p:cNvPr id="13" name="직사각형 12"/>
          <p:cNvSpPr/>
          <p:nvPr/>
        </p:nvSpPr>
        <p:spPr>
          <a:xfrm>
            <a:off x="6850456" y="5220361"/>
            <a:ext cx="322156" cy="108642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9" name="직선 화살표 연결선 28"/>
          <p:cNvCxnSpPr>
            <a:stCxn id="13" idx="0"/>
            <a:endCxn id="55" idx="2"/>
          </p:cNvCxnSpPr>
          <p:nvPr/>
        </p:nvCxnSpPr>
        <p:spPr>
          <a:xfrm flipH="1" flipV="1">
            <a:off x="2937979" y="3108560"/>
            <a:ext cx="4073555" cy="2111801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" name="그림 5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737" y="1873442"/>
            <a:ext cx="4214484" cy="1235118"/>
          </a:xfrm>
          <a:prstGeom prst="rect">
            <a:avLst/>
          </a:prstGeom>
          <a:ln w="38100"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367612704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11699999" y="812800"/>
            <a:ext cx="123701" cy="6045200"/>
          </a:xfrm>
          <a:prstGeom prst="rect">
            <a:avLst/>
          </a:prstGeom>
          <a:solidFill>
            <a:schemeClr val="tx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-1" y="800100"/>
            <a:ext cx="11700000" cy="0"/>
          </a:xfrm>
          <a:prstGeom prst="line">
            <a:avLst/>
          </a:prstGeom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11699999" y="800100"/>
            <a:ext cx="0" cy="6060400"/>
          </a:xfrm>
          <a:prstGeom prst="line">
            <a:avLst/>
          </a:prstGeom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그룹 27"/>
          <p:cNvGrpSpPr/>
          <p:nvPr/>
        </p:nvGrpSpPr>
        <p:grpSpPr>
          <a:xfrm>
            <a:off x="261712" y="304251"/>
            <a:ext cx="727206" cy="993706"/>
            <a:chOff x="4842640" y="195358"/>
            <a:chExt cx="727206" cy="993706"/>
          </a:xfrm>
        </p:grpSpPr>
        <p:sp>
          <p:nvSpPr>
            <p:cNvPr id="15" name="타원 14"/>
            <p:cNvSpPr/>
            <p:nvPr/>
          </p:nvSpPr>
          <p:spPr>
            <a:xfrm rot="1059351">
              <a:off x="4842640" y="782664"/>
              <a:ext cx="571500" cy="406400"/>
            </a:xfrm>
            <a:prstGeom prst="ellipse">
              <a:avLst/>
            </a:prstGeom>
            <a:solidFill>
              <a:schemeClr val="tx1">
                <a:alpha val="5000"/>
              </a:scheme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사다리꼴 13"/>
            <p:cNvSpPr/>
            <p:nvPr/>
          </p:nvSpPr>
          <p:spPr>
            <a:xfrm rot="12198497">
              <a:off x="5115865" y="579464"/>
              <a:ext cx="173066" cy="406400"/>
            </a:xfrm>
            <a:prstGeom prst="trapezoid">
              <a:avLst>
                <a:gd name="adj" fmla="val 38322"/>
              </a:avLst>
            </a:prstGeom>
            <a:solidFill>
              <a:schemeClr val="bg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타원 9"/>
            <p:cNvSpPr/>
            <p:nvPr/>
          </p:nvSpPr>
          <p:spPr>
            <a:xfrm rot="1059351">
              <a:off x="4966408" y="410484"/>
              <a:ext cx="571500" cy="406400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자유형 26"/>
            <p:cNvSpPr/>
            <p:nvPr/>
          </p:nvSpPr>
          <p:spPr>
            <a:xfrm rot="1059351">
              <a:off x="5351102" y="484051"/>
              <a:ext cx="162028" cy="347064"/>
            </a:xfrm>
            <a:custGeom>
              <a:avLst/>
              <a:gdLst>
                <a:gd name="connsiteX0" fmla="*/ 0 w 162028"/>
                <a:gd name="connsiteY0" fmla="*/ 0 h 347064"/>
                <a:gd name="connsiteX1" fmla="*/ 36043 w 162028"/>
                <a:gd name="connsiteY1" fmla="*/ 13912 h 347064"/>
                <a:gd name="connsiteX2" fmla="*/ 162028 w 162028"/>
                <a:gd name="connsiteY2" fmla="*/ 182409 h 347064"/>
                <a:gd name="connsiteX3" fmla="*/ 78334 w 162028"/>
                <a:gd name="connsiteY3" fmla="*/ 326093 h 347064"/>
                <a:gd name="connsiteX4" fmla="*/ 34594 w 162028"/>
                <a:gd name="connsiteY4" fmla="*/ 347064 h 347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2028" h="347064">
                  <a:moveTo>
                    <a:pt x="0" y="0"/>
                  </a:moveTo>
                  <a:lnTo>
                    <a:pt x="36043" y="13912"/>
                  </a:lnTo>
                  <a:cubicBezTo>
                    <a:pt x="112054" y="50429"/>
                    <a:pt x="162028" y="112269"/>
                    <a:pt x="162028" y="182409"/>
                  </a:cubicBezTo>
                  <a:cubicBezTo>
                    <a:pt x="162028" y="238521"/>
                    <a:pt x="130044" y="289321"/>
                    <a:pt x="78334" y="326093"/>
                  </a:cubicBezTo>
                  <a:lnTo>
                    <a:pt x="34594" y="347064"/>
                  </a:lnTo>
                  <a:close/>
                </a:path>
              </a:pathLst>
            </a:custGeom>
            <a:solidFill>
              <a:schemeClr val="tx1">
                <a:alpha val="11000"/>
              </a:scheme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타원 10"/>
            <p:cNvSpPr/>
            <p:nvPr/>
          </p:nvSpPr>
          <p:spPr>
            <a:xfrm rot="551721">
              <a:off x="5089084" y="281560"/>
              <a:ext cx="452088" cy="355948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자유형 25"/>
            <p:cNvSpPr/>
            <p:nvPr/>
          </p:nvSpPr>
          <p:spPr>
            <a:xfrm rot="551721">
              <a:off x="5396260" y="331058"/>
              <a:ext cx="126676" cy="307987"/>
            </a:xfrm>
            <a:custGeom>
              <a:avLst/>
              <a:gdLst>
                <a:gd name="connsiteX0" fmla="*/ 14892 w 126676"/>
                <a:gd name="connsiteY0" fmla="*/ 0 h 307987"/>
                <a:gd name="connsiteX1" fmla="*/ 60469 w 126676"/>
                <a:gd name="connsiteY1" fmla="*/ 24195 h 307987"/>
                <a:gd name="connsiteX2" fmla="*/ 126676 w 126676"/>
                <a:gd name="connsiteY2" fmla="*/ 150041 h 307987"/>
                <a:gd name="connsiteX3" fmla="*/ 60469 w 126676"/>
                <a:gd name="connsiteY3" fmla="*/ 275888 h 307987"/>
                <a:gd name="connsiteX4" fmla="*/ 0 w 126676"/>
                <a:gd name="connsiteY4" fmla="*/ 307987 h 307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676" h="307987">
                  <a:moveTo>
                    <a:pt x="14892" y="0"/>
                  </a:moveTo>
                  <a:lnTo>
                    <a:pt x="60469" y="24195"/>
                  </a:lnTo>
                  <a:cubicBezTo>
                    <a:pt x="101375" y="56402"/>
                    <a:pt x="126676" y="100895"/>
                    <a:pt x="126676" y="150041"/>
                  </a:cubicBezTo>
                  <a:cubicBezTo>
                    <a:pt x="126676" y="199187"/>
                    <a:pt x="101375" y="243680"/>
                    <a:pt x="60469" y="275888"/>
                  </a:cubicBezTo>
                  <a:lnTo>
                    <a:pt x="0" y="307987"/>
                  </a:lnTo>
                  <a:close/>
                </a:path>
              </a:pathLst>
            </a:custGeom>
            <a:solidFill>
              <a:schemeClr val="tx1">
                <a:alpha val="24000"/>
              </a:scheme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타원 11"/>
            <p:cNvSpPr/>
            <p:nvPr/>
          </p:nvSpPr>
          <p:spPr>
            <a:xfrm rot="1082807">
              <a:off x="5117758" y="195358"/>
              <a:ext cx="452088" cy="355948"/>
            </a:xfrm>
            <a:prstGeom prst="ellipse">
              <a:avLst/>
            </a:prstGeom>
            <a:solidFill>
              <a:srgbClr val="FF8086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A0E9254-8CB2-4726-97D5-33BB8853AC13}"/>
              </a:ext>
            </a:extLst>
          </p:cNvPr>
          <p:cNvSpPr/>
          <p:nvPr/>
        </p:nvSpPr>
        <p:spPr>
          <a:xfrm>
            <a:off x="1141144" y="878730"/>
            <a:ext cx="3179698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800" b="1" i="1" kern="0" dirty="0">
                <a:solidFill>
                  <a:schemeClr val="accent1">
                    <a:lumMod val="50000"/>
                  </a:schemeClr>
                </a:solidFill>
              </a:rPr>
              <a:t>게시판</a:t>
            </a:r>
            <a:r>
              <a:rPr lang="en-US" altLang="ko-KR" b="1" i="1" kern="0" dirty="0">
                <a:solidFill>
                  <a:schemeClr val="accent1">
                    <a:lumMod val="50000"/>
                  </a:schemeClr>
                </a:solidFill>
              </a:rPr>
              <a:t>(</a:t>
            </a:r>
            <a:r>
              <a:rPr lang="ko-KR" altLang="en-US" b="1" i="1" kern="0" dirty="0">
                <a:solidFill>
                  <a:schemeClr val="accent1">
                    <a:lumMod val="50000"/>
                  </a:schemeClr>
                </a:solidFill>
              </a:rPr>
              <a:t>내용 보기</a:t>
            </a:r>
            <a:r>
              <a:rPr lang="en-US" altLang="ko-KR" b="1" i="1" kern="0" dirty="0">
                <a:solidFill>
                  <a:schemeClr val="accent1">
                    <a:lumMod val="50000"/>
                  </a:schemeClr>
                </a:solidFill>
              </a:rPr>
              <a:t>)</a:t>
            </a:r>
            <a:endParaRPr lang="ko-KR" altLang="en-US" kern="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E9A0228-12C8-4498-87EA-C18CEEB29E98}"/>
              </a:ext>
            </a:extLst>
          </p:cNvPr>
          <p:cNvSpPr/>
          <p:nvPr/>
        </p:nvSpPr>
        <p:spPr>
          <a:xfrm>
            <a:off x="1268155" y="11676"/>
            <a:ext cx="8550495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800" b="1" i="1" kern="0" dirty="0" err="1">
                <a:solidFill>
                  <a:srgbClr val="010B3C"/>
                </a:solidFill>
              </a:rPr>
              <a:t>Helini</a:t>
            </a:r>
            <a:r>
              <a:rPr lang="en-US" altLang="ko-KR" sz="2800" b="1" i="1" kern="0" dirty="0">
                <a:solidFill>
                  <a:srgbClr val="010B3C"/>
                </a:solidFill>
              </a:rPr>
              <a:t> (JSP </a:t>
            </a:r>
            <a:r>
              <a:rPr lang="ko-KR" altLang="en-US" sz="2800" b="1" i="1" kern="0" dirty="0">
                <a:solidFill>
                  <a:srgbClr val="010B3C"/>
                </a:solidFill>
              </a:rPr>
              <a:t>프로젝트</a:t>
            </a:r>
            <a:r>
              <a:rPr lang="en-US" altLang="ko-KR" sz="2800" b="1" i="1" kern="0" dirty="0">
                <a:solidFill>
                  <a:srgbClr val="010B3C"/>
                </a:solidFill>
              </a:rPr>
              <a:t>)</a:t>
            </a:r>
            <a:endParaRPr lang="ko-KR" altLang="en-US" sz="4800" kern="0" dirty="0">
              <a:solidFill>
                <a:srgbClr val="F1A197"/>
              </a:solidFill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343" y="3108560"/>
            <a:ext cx="4214484" cy="1235118"/>
          </a:xfrm>
          <a:prstGeom prst="rect">
            <a:avLst/>
          </a:prstGeom>
          <a:ln w="38100">
            <a:solidFill>
              <a:srgbClr val="0070C0"/>
            </a:solidFill>
          </a:ln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8096" y="2309701"/>
            <a:ext cx="4143532" cy="2238598"/>
          </a:xfrm>
          <a:prstGeom prst="rect">
            <a:avLst/>
          </a:prstGeom>
          <a:ln w="38100">
            <a:solidFill>
              <a:srgbClr val="0070C0"/>
            </a:solidFill>
          </a:ln>
        </p:spPr>
      </p:pic>
      <p:cxnSp>
        <p:nvCxnSpPr>
          <p:cNvPr id="34" name="직선 연결선 33"/>
          <p:cNvCxnSpPr/>
          <p:nvPr/>
        </p:nvCxnSpPr>
        <p:spPr>
          <a:xfrm flipH="1">
            <a:off x="5770224" y="956406"/>
            <a:ext cx="49274" cy="5558214"/>
          </a:xfrm>
          <a:prstGeom prst="line">
            <a:avLst/>
          </a:prstGeom>
          <a:ln w="317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25502D9D-79B1-46BD-9142-7AFF053CC75A}"/>
              </a:ext>
            </a:extLst>
          </p:cNvPr>
          <p:cNvSpPr/>
          <p:nvPr/>
        </p:nvSpPr>
        <p:spPr>
          <a:xfrm>
            <a:off x="6058765" y="777629"/>
            <a:ext cx="4773309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800" b="1" i="1" kern="0" dirty="0">
                <a:solidFill>
                  <a:schemeClr val="accent1">
                    <a:lumMod val="50000"/>
                  </a:schemeClr>
                </a:solidFill>
              </a:rPr>
              <a:t>자바 소스</a:t>
            </a:r>
            <a:r>
              <a:rPr lang="en-US" altLang="ko-KR" sz="2800" b="1" i="1" kern="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ko-KR" b="1" i="1" kern="0" dirty="0">
                <a:solidFill>
                  <a:schemeClr val="accent1">
                    <a:lumMod val="50000"/>
                  </a:schemeClr>
                </a:solidFill>
              </a:rPr>
              <a:t>(Controller &amp; Dao)</a:t>
            </a:r>
            <a:endParaRPr lang="ko-KR" altLang="en-US" sz="2000" kern="0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89829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11699999" y="812800"/>
            <a:ext cx="123701" cy="6045200"/>
          </a:xfrm>
          <a:prstGeom prst="rect">
            <a:avLst/>
          </a:prstGeom>
          <a:solidFill>
            <a:schemeClr val="tx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-1" y="800100"/>
            <a:ext cx="11700000" cy="0"/>
          </a:xfrm>
          <a:prstGeom prst="line">
            <a:avLst/>
          </a:prstGeom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11699999" y="800100"/>
            <a:ext cx="0" cy="6060400"/>
          </a:xfrm>
          <a:prstGeom prst="line">
            <a:avLst/>
          </a:prstGeom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그룹 27"/>
          <p:cNvGrpSpPr/>
          <p:nvPr/>
        </p:nvGrpSpPr>
        <p:grpSpPr>
          <a:xfrm>
            <a:off x="261712" y="304251"/>
            <a:ext cx="727206" cy="993706"/>
            <a:chOff x="4842640" y="195358"/>
            <a:chExt cx="727206" cy="993706"/>
          </a:xfrm>
        </p:grpSpPr>
        <p:sp>
          <p:nvSpPr>
            <p:cNvPr id="15" name="타원 14"/>
            <p:cNvSpPr/>
            <p:nvPr/>
          </p:nvSpPr>
          <p:spPr>
            <a:xfrm rot="1059351">
              <a:off x="4842640" y="782664"/>
              <a:ext cx="571500" cy="406400"/>
            </a:xfrm>
            <a:prstGeom prst="ellipse">
              <a:avLst/>
            </a:prstGeom>
            <a:solidFill>
              <a:schemeClr val="tx1">
                <a:alpha val="5000"/>
              </a:scheme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사다리꼴 13"/>
            <p:cNvSpPr/>
            <p:nvPr/>
          </p:nvSpPr>
          <p:spPr>
            <a:xfrm rot="12198497">
              <a:off x="5115865" y="579464"/>
              <a:ext cx="173066" cy="406400"/>
            </a:xfrm>
            <a:prstGeom prst="trapezoid">
              <a:avLst>
                <a:gd name="adj" fmla="val 38322"/>
              </a:avLst>
            </a:prstGeom>
            <a:solidFill>
              <a:schemeClr val="bg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타원 9"/>
            <p:cNvSpPr/>
            <p:nvPr/>
          </p:nvSpPr>
          <p:spPr>
            <a:xfrm rot="1059351">
              <a:off x="4966408" y="410484"/>
              <a:ext cx="571500" cy="406400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자유형 26"/>
            <p:cNvSpPr/>
            <p:nvPr/>
          </p:nvSpPr>
          <p:spPr>
            <a:xfrm rot="1059351">
              <a:off x="5351102" y="484051"/>
              <a:ext cx="162028" cy="347064"/>
            </a:xfrm>
            <a:custGeom>
              <a:avLst/>
              <a:gdLst>
                <a:gd name="connsiteX0" fmla="*/ 0 w 162028"/>
                <a:gd name="connsiteY0" fmla="*/ 0 h 347064"/>
                <a:gd name="connsiteX1" fmla="*/ 36043 w 162028"/>
                <a:gd name="connsiteY1" fmla="*/ 13912 h 347064"/>
                <a:gd name="connsiteX2" fmla="*/ 162028 w 162028"/>
                <a:gd name="connsiteY2" fmla="*/ 182409 h 347064"/>
                <a:gd name="connsiteX3" fmla="*/ 78334 w 162028"/>
                <a:gd name="connsiteY3" fmla="*/ 326093 h 347064"/>
                <a:gd name="connsiteX4" fmla="*/ 34594 w 162028"/>
                <a:gd name="connsiteY4" fmla="*/ 347064 h 347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2028" h="347064">
                  <a:moveTo>
                    <a:pt x="0" y="0"/>
                  </a:moveTo>
                  <a:lnTo>
                    <a:pt x="36043" y="13912"/>
                  </a:lnTo>
                  <a:cubicBezTo>
                    <a:pt x="112054" y="50429"/>
                    <a:pt x="162028" y="112269"/>
                    <a:pt x="162028" y="182409"/>
                  </a:cubicBezTo>
                  <a:cubicBezTo>
                    <a:pt x="162028" y="238521"/>
                    <a:pt x="130044" y="289321"/>
                    <a:pt x="78334" y="326093"/>
                  </a:cubicBezTo>
                  <a:lnTo>
                    <a:pt x="34594" y="347064"/>
                  </a:lnTo>
                  <a:close/>
                </a:path>
              </a:pathLst>
            </a:custGeom>
            <a:solidFill>
              <a:schemeClr val="tx1">
                <a:alpha val="11000"/>
              </a:scheme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타원 10"/>
            <p:cNvSpPr/>
            <p:nvPr/>
          </p:nvSpPr>
          <p:spPr>
            <a:xfrm rot="551721">
              <a:off x="5089084" y="281560"/>
              <a:ext cx="452088" cy="355948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자유형 25"/>
            <p:cNvSpPr/>
            <p:nvPr/>
          </p:nvSpPr>
          <p:spPr>
            <a:xfrm rot="551721">
              <a:off x="5396260" y="331058"/>
              <a:ext cx="126676" cy="307987"/>
            </a:xfrm>
            <a:custGeom>
              <a:avLst/>
              <a:gdLst>
                <a:gd name="connsiteX0" fmla="*/ 14892 w 126676"/>
                <a:gd name="connsiteY0" fmla="*/ 0 h 307987"/>
                <a:gd name="connsiteX1" fmla="*/ 60469 w 126676"/>
                <a:gd name="connsiteY1" fmla="*/ 24195 h 307987"/>
                <a:gd name="connsiteX2" fmla="*/ 126676 w 126676"/>
                <a:gd name="connsiteY2" fmla="*/ 150041 h 307987"/>
                <a:gd name="connsiteX3" fmla="*/ 60469 w 126676"/>
                <a:gd name="connsiteY3" fmla="*/ 275888 h 307987"/>
                <a:gd name="connsiteX4" fmla="*/ 0 w 126676"/>
                <a:gd name="connsiteY4" fmla="*/ 307987 h 307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676" h="307987">
                  <a:moveTo>
                    <a:pt x="14892" y="0"/>
                  </a:moveTo>
                  <a:lnTo>
                    <a:pt x="60469" y="24195"/>
                  </a:lnTo>
                  <a:cubicBezTo>
                    <a:pt x="101375" y="56402"/>
                    <a:pt x="126676" y="100895"/>
                    <a:pt x="126676" y="150041"/>
                  </a:cubicBezTo>
                  <a:cubicBezTo>
                    <a:pt x="126676" y="199187"/>
                    <a:pt x="101375" y="243680"/>
                    <a:pt x="60469" y="275888"/>
                  </a:cubicBezTo>
                  <a:lnTo>
                    <a:pt x="0" y="307987"/>
                  </a:lnTo>
                  <a:close/>
                </a:path>
              </a:pathLst>
            </a:custGeom>
            <a:solidFill>
              <a:schemeClr val="tx1">
                <a:alpha val="24000"/>
              </a:scheme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타원 11"/>
            <p:cNvSpPr/>
            <p:nvPr/>
          </p:nvSpPr>
          <p:spPr>
            <a:xfrm rot="1082807">
              <a:off x="5117758" y="195358"/>
              <a:ext cx="452088" cy="355948"/>
            </a:xfrm>
            <a:prstGeom prst="ellipse">
              <a:avLst/>
            </a:prstGeom>
            <a:solidFill>
              <a:srgbClr val="FF8086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A0E9254-8CB2-4726-97D5-33BB8853AC13}"/>
              </a:ext>
            </a:extLst>
          </p:cNvPr>
          <p:cNvSpPr/>
          <p:nvPr/>
        </p:nvSpPr>
        <p:spPr>
          <a:xfrm>
            <a:off x="1141144" y="878730"/>
            <a:ext cx="3179698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800" b="1" i="1" kern="0" dirty="0">
                <a:solidFill>
                  <a:schemeClr val="accent1">
                    <a:lumMod val="50000"/>
                  </a:schemeClr>
                </a:solidFill>
              </a:rPr>
              <a:t>게시판</a:t>
            </a:r>
            <a:r>
              <a:rPr lang="en-US" altLang="ko-KR" b="1" i="1" kern="0" dirty="0">
                <a:solidFill>
                  <a:schemeClr val="accent1">
                    <a:lumMod val="50000"/>
                  </a:schemeClr>
                </a:solidFill>
              </a:rPr>
              <a:t>(</a:t>
            </a:r>
            <a:r>
              <a:rPr lang="ko-KR" altLang="en-US" b="1" i="1" kern="0" dirty="0">
                <a:solidFill>
                  <a:schemeClr val="accent1">
                    <a:lumMod val="50000"/>
                  </a:schemeClr>
                </a:solidFill>
              </a:rPr>
              <a:t>내용 보기</a:t>
            </a:r>
            <a:r>
              <a:rPr lang="en-US" altLang="ko-KR" b="1" i="1" kern="0" dirty="0">
                <a:solidFill>
                  <a:schemeClr val="accent1">
                    <a:lumMod val="50000"/>
                  </a:schemeClr>
                </a:solidFill>
              </a:rPr>
              <a:t>)</a:t>
            </a:r>
            <a:endParaRPr lang="ko-KR" altLang="en-US" kern="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E9A0228-12C8-4498-87EA-C18CEEB29E98}"/>
              </a:ext>
            </a:extLst>
          </p:cNvPr>
          <p:cNvSpPr/>
          <p:nvPr/>
        </p:nvSpPr>
        <p:spPr>
          <a:xfrm>
            <a:off x="1268155" y="11676"/>
            <a:ext cx="8550495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800" b="1" i="1" kern="0" dirty="0" err="1">
                <a:solidFill>
                  <a:srgbClr val="010B3C"/>
                </a:solidFill>
              </a:rPr>
              <a:t>Helini</a:t>
            </a:r>
            <a:r>
              <a:rPr lang="en-US" altLang="ko-KR" sz="2800" b="1" i="1" kern="0" dirty="0">
                <a:solidFill>
                  <a:srgbClr val="010B3C"/>
                </a:solidFill>
              </a:rPr>
              <a:t> (JSP </a:t>
            </a:r>
            <a:r>
              <a:rPr lang="ko-KR" altLang="en-US" sz="2800" b="1" i="1" kern="0" dirty="0">
                <a:solidFill>
                  <a:srgbClr val="010B3C"/>
                </a:solidFill>
              </a:rPr>
              <a:t>프로젝트</a:t>
            </a:r>
            <a:r>
              <a:rPr lang="en-US" altLang="ko-KR" sz="2800" b="1" i="1" kern="0" dirty="0">
                <a:solidFill>
                  <a:srgbClr val="010B3C"/>
                </a:solidFill>
              </a:rPr>
              <a:t>)</a:t>
            </a:r>
            <a:endParaRPr lang="ko-KR" altLang="en-US" sz="4800" kern="0" dirty="0">
              <a:solidFill>
                <a:srgbClr val="F1A197"/>
              </a:solidFill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343" y="3108560"/>
            <a:ext cx="4214484" cy="1235118"/>
          </a:xfrm>
          <a:prstGeom prst="rect">
            <a:avLst/>
          </a:prstGeom>
          <a:ln w="38100">
            <a:solidFill>
              <a:srgbClr val="0070C0"/>
            </a:solidFill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8664" y="4826804"/>
            <a:ext cx="2252268" cy="1687816"/>
          </a:xfrm>
          <a:prstGeom prst="rect">
            <a:avLst/>
          </a:prstGeom>
          <a:ln w="38100">
            <a:solidFill>
              <a:srgbClr val="0070C0"/>
            </a:solidFill>
          </a:ln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5065" y="1691696"/>
            <a:ext cx="3915768" cy="2834584"/>
          </a:xfrm>
          <a:prstGeom prst="rect">
            <a:avLst/>
          </a:prstGeom>
          <a:ln w="38100">
            <a:solidFill>
              <a:srgbClr val="0070C0"/>
            </a:solidFill>
          </a:ln>
        </p:spPr>
      </p:pic>
      <p:cxnSp>
        <p:nvCxnSpPr>
          <p:cNvPr id="34" name="직선 연결선 33"/>
          <p:cNvCxnSpPr/>
          <p:nvPr/>
        </p:nvCxnSpPr>
        <p:spPr>
          <a:xfrm flipH="1">
            <a:off x="5770224" y="956406"/>
            <a:ext cx="49274" cy="5558214"/>
          </a:xfrm>
          <a:prstGeom prst="line">
            <a:avLst/>
          </a:prstGeom>
          <a:ln w="317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BFE0AA8-65BE-4B67-953F-448995A6E9FC}"/>
              </a:ext>
            </a:extLst>
          </p:cNvPr>
          <p:cNvSpPr/>
          <p:nvPr/>
        </p:nvSpPr>
        <p:spPr>
          <a:xfrm>
            <a:off x="6058765" y="777629"/>
            <a:ext cx="4773309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800" b="1" i="1" kern="0" dirty="0">
                <a:solidFill>
                  <a:schemeClr val="accent1">
                    <a:lumMod val="50000"/>
                  </a:schemeClr>
                </a:solidFill>
              </a:rPr>
              <a:t>자바 소스</a:t>
            </a:r>
            <a:r>
              <a:rPr lang="en-US" altLang="ko-KR" sz="2800" b="1" i="1" kern="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ko-KR" b="1" i="1" kern="0" dirty="0">
                <a:solidFill>
                  <a:schemeClr val="accent1">
                    <a:lumMod val="50000"/>
                  </a:schemeClr>
                </a:solidFill>
              </a:rPr>
              <a:t>(</a:t>
            </a:r>
            <a:r>
              <a:rPr lang="en-US" altLang="ko-KR" b="1" i="1" kern="0" dirty="0" err="1">
                <a:solidFill>
                  <a:schemeClr val="accent1">
                    <a:lumMod val="50000"/>
                  </a:schemeClr>
                </a:solidFill>
              </a:rPr>
              <a:t>Jsp</a:t>
            </a:r>
            <a:r>
              <a:rPr lang="en-US" altLang="ko-KR" b="1" i="1" kern="0" dirty="0">
                <a:solidFill>
                  <a:schemeClr val="accent1">
                    <a:lumMod val="50000"/>
                  </a:schemeClr>
                </a:solidFill>
              </a:rPr>
              <a:t>)</a:t>
            </a:r>
            <a:endParaRPr lang="ko-KR" altLang="en-US" sz="2000" kern="0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875578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2151282" y="2055139"/>
            <a:ext cx="7639420" cy="4157645"/>
            <a:chOff x="2429997" y="1991138"/>
            <a:chExt cx="6840002" cy="4328181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29999" y="1991138"/>
              <a:ext cx="6840000" cy="4073374"/>
            </a:xfrm>
            <a:prstGeom prst="rect">
              <a:avLst/>
            </a:prstGeom>
            <a:ln w="38100">
              <a:noFill/>
            </a:ln>
          </p:spPr>
        </p:pic>
        <p:sp>
          <p:nvSpPr>
            <p:cNvPr id="18" name="직사각형 17"/>
            <p:cNvSpPr/>
            <p:nvPr/>
          </p:nvSpPr>
          <p:spPr>
            <a:xfrm>
              <a:off x="2429997" y="2001122"/>
              <a:ext cx="6840001" cy="4318197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tx1"/>
                  </a:solidFill>
                </a:ln>
                <a:noFill/>
              </a:endParaRPr>
            </a:p>
          </p:txBody>
        </p:sp>
      </p:grpSp>
      <p:sp>
        <p:nvSpPr>
          <p:cNvPr id="9" name="직사각형 8"/>
          <p:cNvSpPr/>
          <p:nvPr/>
        </p:nvSpPr>
        <p:spPr>
          <a:xfrm>
            <a:off x="11699999" y="812800"/>
            <a:ext cx="123701" cy="6045200"/>
          </a:xfrm>
          <a:prstGeom prst="rect">
            <a:avLst/>
          </a:prstGeom>
          <a:solidFill>
            <a:schemeClr val="tx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-1" y="800100"/>
            <a:ext cx="11700000" cy="0"/>
          </a:xfrm>
          <a:prstGeom prst="line">
            <a:avLst/>
          </a:prstGeom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11699999" y="800100"/>
            <a:ext cx="0" cy="6060400"/>
          </a:xfrm>
          <a:prstGeom prst="line">
            <a:avLst/>
          </a:prstGeom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그룹 27"/>
          <p:cNvGrpSpPr/>
          <p:nvPr/>
        </p:nvGrpSpPr>
        <p:grpSpPr>
          <a:xfrm>
            <a:off x="261712" y="304251"/>
            <a:ext cx="727206" cy="993706"/>
            <a:chOff x="4842640" y="195358"/>
            <a:chExt cx="727206" cy="993706"/>
          </a:xfrm>
        </p:grpSpPr>
        <p:sp>
          <p:nvSpPr>
            <p:cNvPr id="15" name="타원 14"/>
            <p:cNvSpPr/>
            <p:nvPr/>
          </p:nvSpPr>
          <p:spPr>
            <a:xfrm rot="1059351">
              <a:off x="4842640" y="782664"/>
              <a:ext cx="571500" cy="406400"/>
            </a:xfrm>
            <a:prstGeom prst="ellipse">
              <a:avLst/>
            </a:prstGeom>
            <a:solidFill>
              <a:schemeClr val="tx1">
                <a:alpha val="5000"/>
              </a:scheme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사다리꼴 13"/>
            <p:cNvSpPr/>
            <p:nvPr/>
          </p:nvSpPr>
          <p:spPr>
            <a:xfrm rot="12198497">
              <a:off x="5115865" y="579464"/>
              <a:ext cx="173066" cy="406400"/>
            </a:xfrm>
            <a:prstGeom prst="trapezoid">
              <a:avLst>
                <a:gd name="adj" fmla="val 38322"/>
              </a:avLst>
            </a:prstGeom>
            <a:solidFill>
              <a:schemeClr val="bg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타원 9"/>
            <p:cNvSpPr/>
            <p:nvPr/>
          </p:nvSpPr>
          <p:spPr>
            <a:xfrm rot="1059351">
              <a:off x="4966408" y="410484"/>
              <a:ext cx="571500" cy="406400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자유형 26"/>
            <p:cNvSpPr/>
            <p:nvPr/>
          </p:nvSpPr>
          <p:spPr>
            <a:xfrm rot="1059351">
              <a:off x="5351102" y="484051"/>
              <a:ext cx="162028" cy="347064"/>
            </a:xfrm>
            <a:custGeom>
              <a:avLst/>
              <a:gdLst>
                <a:gd name="connsiteX0" fmla="*/ 0 w 162028"/>
                <a:gd name="connsiteY0" fmla="*/ 0 h 347064"/>
                <a:gd name="connsiteX1" fmla="*/ 36043 w 162028"/>
                <a:gd name="connsiteY1" fmla="*/ 13912 h 347064"/>
                <a:gd name="connsiteX2" fmla="*/ 162028 w 162028"/>
                <a:gd name="connsiteY2" fmla="*/ 182409 h 347064"/>
                <a:gd name="connsiteX3" fmla="*/ 78334 w 162028"/>
                <a:gd name="connsiteY3" fmla="*/ 326093 h 347064"/>
                <a:gd name="connsiteX4" fmla="*/ 34594 w 162028"/>
                <a:gd name="connsiteY4" fmla="*/ 347064 h 347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2028" h="347064">
                  <a:moveTo>
                    <a:pt x="0" y="0"/>
                  </a:moveTo>
                  <a:lnTo>
                    <a:pt x="36043" y="13912"/>
                  </a:lnTo>
                  <a:cubicBezTo>
                    <a:pt x="112054" y="50429"/>
                    <a:pt x="162028" y="112269"/>
                    <a:pt x="162028" y="182409"/>
                  </a:cubicBezTo>
                  <a:cubicBezTo>
                    <a:pt x="162028" y="238521"/>
                    <a:pt x="130044" y="289321"/>
                    <a:pt x="78334" y="326093"/>
                  </a:cubicBezTo>
                  <a:lnTo>
                    <a:pt x="34594" y="347064"/>
                  </a:lnTo>
                  <a:close/>
                </a:path>
              </a:pathLst>
            </a:custGeom>
            <a:solidFill>
              <a:schemeClr val="tx1">
                <a:alpha val="11000"/>
              </a:scheme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타원 10"/>
            <p:cNvSpPr/>
            <p:nvPr/>
          </p:nvSpPr>
          <p:spPr>
            <a:xfrm rot="551721">
              <a:off x="5089084" y="281560"/>
              <a:ext cx="452088" cy="355948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자유형 25"/>
            <p:cNvSpPr/>
            <p:nvPr/>
          </p:nvSpPr>
          <p:spPr>
            <a:xfrm rot="551721">
              <a:off x="5396260" y="331058"/>
              <a:ext cx="126676" cy="307987"/>
            </a:xfrm>
            <a:custGeom>
              <a:avLst/>
              <a:gdLst>
                <a:gd name="connsiteX0" fmla="*/ 14892 w 126676"/>
                <a:gd name="connsiteY0" fmla="*/ 0 h 307987"/>
                <a:gd name="connsiteX1" fmla="*/ 60469 w 126676"/>
                <a:gd name="connsiteY1" fmla="*/ 24195 h 307987"/>
                <a:gd name="connsiteX2" fmla="*/ 126676 w 126676"/>
                <a:gd name="connsiteY2" fmla="*/ 150041 h 307987"/>
                <a:gd name="connsiteX3" fmla="*/ 60469 w 126676"/>
                <a:gd name="connsiteY3" fmla="*/ 275888 h 307987"/>
                <a:gd name="connsiteX4" fmla="*/ 0 w 126676"/>
                <a:gd name="connsiteY4" fmla="*/ 307987 h 307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676" h="307987">
                  <a:moveTo>
                    <a:pt x="14892" y="0"/>
                  </a:moveTo>
                  <a:lnTo>
                    <a:pt x="60469" y="24195"/>
                  </a:lnTo>
                  <a:cubicBezTo>
                    <a:pt x="101375" y="56402"/>
                    <a:pt x="126676" y="100895"/>
                    <a:pt x="126676" y="150041"/>
                  </a:cubicBezTo>
                  <a:cubicBezTo>
                    <a:pt x="126676" y="199187"/>
                    <a:pt x="101375" y="243680"/>
                    <a:pt x="60469" y="275888"/>
                  </a:cubicBezTo>
                  <a:lnTo>
                    <a:pt x="0" y="307987"/>
                  </a:lnTo>
                  <a:close/>
                </a:path>
              </a:pathLst>
            </a:custGeom>
            <a:solidFill>
              <a:schemeClr val="tx1">
                <a:alpha val="24000"/>
              </a:scheme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타원 11"/>
            <p:cNvSpPr/>
            <p:nvPr/>
          </p:nvSpPr>
          <p:spPr>
            <a:xfrm rot="1082807">
              <a:off x="5117758" y="195358"/>
              <a:ext cx="452088" cy="355948"/>
            </a:xfrm>
            <a:prstGeom prst="ellipse">
              <a:avLst/>
            </a:prstGeom>
            <a:solidFill>
              <a:srgbClr val="FF8086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A0E9254-8CB2-4726-97D5-33BB8853AC13}"/>
              </a:ext>
            </a:extLst>
          </p:cNvPr>
          <p:cNvSpPr/>
          <p:nvPr/>
        </p:nvSpPr>
        <p:spPr>
          <a:xfrm>
            <a:off x="1141144" y="878730"/>
            <a:ext cx="4589700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800" b="1" i="1" kern="0" dirty="0">
                <a:solidFill>
                  <a:schemeClr val="accent1">
                    <a:lumMod val="50000"/>
                  </a:schemeClr>
                </a:solidFill>
              </a:rPr>
              <a:t>게시판</a:t>
            </a:r>
            <a:r>
              <a:rPr lang="en-US" altLang="ko-KR" b="1" i="1" kern="0" dirty="0">
                <a:solidFill>
                  <a:schemeClr val="accent1">
                    <a:lumMod val="50000"/>
                  </a:schemeClr>
                </a:solidFill>
              </a:rPr>
              <a:t>(</a:t>
            </a:r>
            <a:r>
              <a:rPr lang="ko-KR" altLang="en-US" b="1" i="1" kern="0" dirty="0">
                <a:solidFill>
                  <a:schemeClr val="accent1">
                    <a:lumMod val="50000"/>
                  </a:schemeClr>
                </a:solidFill>
              </a:rPr>
              <a:t>데이터베이스</a:t>
            </a:r>
            <a:r>
              <a:rPr lang="en-US" altLang="ko-KR" b="1" i="1" kern="0" dirty="0">
                <a:solidFill>
                  <a:schemeClr val="accent1">
                    <a:lumMod val="50000"/>
                  </a:schemeClr>
                </a:solidFill>
              </a:rPr>
              <a:t>)</a:t>
            </a:r>
            <a:endParaRPr lang="ko-KR" altLang="en-US" kern="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E9A0228-12C8-4498-87EA-C18CEEB29E98}"/>
              </a:ext>
            </a:extLst>
          </p:cNvPr>
          <p:cNvSpPr/>
          <p:nvPr/>
        </p:nvSpPr>
        <p:spPr>
          <a:xfrm>
            <a:off x="1268155" y="11676"/>
            <a:ext cx="8550495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800" b="1" i="1" kern="0" dirty="0" err="1">
                <a:solidFill>
                  <a:srgbClr val="010B3C"/>
                </a:solidFill>
              </a:rPr>
              <a:t>Helini</a:t>
            </a:r>
            <a:r>
              <a:rPr lang="en-US" altLang="ko-KR" sz="2800" b="1" i="1" kern="0" dirty="0">
                <a:solidFill>
                  <a:srgbClr val="010B3C"/>
                </a:solidFill>
              </a:rPr>
              <a:t> (JSP </a:t>
            </a:r>
            <a:r>
              <a:rPr lang="ko-KR" altLang="en-US" sz="2800" b="1" i="1" kern="0" dirty="0">
                <a:solidFill>
                  <a:srgbClr val="010B3C"/>
                </a:solidFill>
              </a:rPr>
              <a:t>프로젝트</a:t>
            </a:r>
            <a:r>
              <a:rPr lang="en-US" altLang="ko-KR" sz="2800" b="1" i="1" kern="0" dirty="0">
                <a:solidFill>
                  <a:srgbClr val="010B3C"/>
                </a:solidFill>
              </a:rPr>
              <a:t>)</a:t>
            </a:r>
            <a:endParaRPr lang="ko-KR" altLang="en-US" sz="4800" kern="0" dirty="0">
              <a:solidFill>
                <a:srgbClr val="F1A197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607398" y="2670772"/>
            <a:ext cx="3766005" cy="1801640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2770361" y="4840373"/>
            <a:ext cx="4979405" cy="684303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3" name="직선 화살표 연결선 32"/>
          <p:cNvCxnSpPr>
            <a:stCxn id="31" idx="3"/>
            <a:endCxn id="32" idx="1"/>
          </p:cNvCxnSpPr>
          <p:nvPr/>
        </p:nvCxnSpPr>
        <p:spPr>
          <a:xfrm>
            <a:off x="7749766" y="5182525"/>
            <a:ext cx="626190" cy="103761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>
            <a:stCxn id="8" idx="3"/>
            <a:endCxn id="3" idx="1"/>
          </p:cNvCxnSpPr>
          <p:nvPr/>
        </p:nvCxnSpPr>
        <p:spPr>
          <a:xfrm flipV="1">
            <a:off x="6373403" y="2332156"/>
            <a:ext cx="1133786" cy="1239436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그림 4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1934" y="4250379"/>
            <a:ext cx="2708258" cy="2061690"/>
          </a:xfrm>
          <a:prstGeom prst="rect">
            <a:avLst/>
          </a:prstGeom>
        </p:spPr>
      </p:pic>
      <p:sp>
        <p:nvSpPr>
          <p:cNvPr id="32" name="직사각형 31"/>
          <p:cNvSpPr/>
          <p:nvPr/>
        </p:nvSpPr>
        <p:spPr>
          <a:xfrm>
            <a:off x="8375956" y="4250874"/>
            <a:ext cx="2711144" cy="2070824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4" name="그림 5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7191" y="1224219"/>
            <a:ext cx="3525808" cy="2215874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7507189" y="1224219"/>
            <a:ext cx="3525809" cy="2215874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859379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2151282" y="2055139"/>
            <a:ext cx="7639420" cy="4157645"/>
            <a:chOff x="2429997" y="1991138"/>
            <a:chExt cx="6840002" cy="4328181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29999" y="1991138"/>
              <a:ext cx="6840000" cy="4073374"/>
            </a:xfrm>
            <a:prstGeom prst="rect">
              <a:avLst/>
            </a:prstGeom>
            <a:ln w="38100">
              <a:noFill/>
            </a:ln>
          </p:spPr>
        </p:pic>
        <p:sp>
          <p:nvSpPr>
            <p:cNvPr id="18" name="직사각형 17"/>
            <p:cNvSpPr/>
            <p:nvPr/>
          </p:nvSpPr>
          <p:spPr>
            <a:xfrm>
              <a:off x="2429997" y="2001122"/>
              <a:ext cx="6840001" cy="4318197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tx1"/>
                  </a:solidFill>
                </a:ln>
                <a:noFill/>
              </a:endParaRPr>
            </a:p>
          </p:txBody>
        </p:sp>
      </p:grpSp>
      <p:sp>
        <p:nvSpPr>
          <p:cNvPr id="9" name="직사각형 8"/>
          <p:cNvSpPr/>
          <p:nvPr/>
        </p:nvSpPr>
        <p:spPr>
          <a:xfrm>
            <a:off x="11699999" y="812800"/>
            <a:ext cx="123701" cy="6045200"/>
          </a:xfrm>
          <a:prstGeom prst="rect">
            <a:avLst/>
          </a:prstGeom>
          <a:solidFill>
            <a:schemeClr val="tx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-1" y="800100"/>
            <a:ext cx="11700000" cy="0"/>
          </a:xfrm>
          <a:prstGeom prst="line">
            <a:avLst/>
          </a:prstGeom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11699999" y="800100"/>
            <a:ext cx="0" cy="6060400"/>
          </a:xfrm>
          <a:prstGeom prst="line">
            <a:avLst/>
          </a:prstGeom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그룹 27"/>
          <p:cNvGrpSpPr/>
          <p:nvPr/>
        </p:nvGrpSpPr>
        <p:grpSpPr>
          <a:xfrm>
            <a:off x="261712" y="304251"/>
            <a:ext cx="727206" cy="993706"/>
            <a:chOff x="4842640" y="195358"/>
            <a:chExt cx="727206" cy="993706"/>
          </a:xfrm>
        </p:grpSpPr>
        <p:sp>
          <p:nvSpPr>
            <p:cNvPr id="15" name="타원 14"/>
            <p:cNvSpPr/>
            <p:nvPr/>
          </p:nvSpPr>
          <p:spPr>
            <a:xfrm rot="1059351">
              <a:off x="4842640" y="782664"/>
              <a:ext cx="571500" cy="406400"/>
            </a:xfrm>
            <a:prstGeom prst="ellipse">
              <a:avLst/>
            </a:prstGeom>
            <a:solidFill>
              <a:schemeClr val="tx1">
                <a:alpha val="5000"/>
              </a:scheme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사다리꼴 13"/>
            <p:cNvSpPr/>
            <p:nvPr/>
          </p:nvSpPr>
          <p:spPr>
            <a:xfrm rot="12198497">
              <a:off x="5115865" y="579464"/>
              <a:ext cx="173066" cy="406400"/>
            </a:xfrm>
            <a:prstGeom prst="trapezoid">
              <a:avLst>
                <a:gd name="adj" fmla="val 38322"/>
              </a:avLst>
            </a:prstGeom>
            <a:solidFill>
              <a:schemeClr val="bg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타원 9"/>
            <p:cNvSpPr/>
            <p:nvPr/>
          </p:nvSpPr>
          <p:spPr>
            <a:xfrm rot="1059351">
              <a:off x="4966408" y="410484"/>
              <a:ext cx="571500" cy="406400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자유형 26"/>
            <p:cNvSpPr/>
            <p:nvPr/>
          </p:nvSpPr>
          <p:spPr>
            <a:xfrm rot="1059351">
              <a:off x="5351102" y="484051"/>
              <a:ext cx="162028" cy="347064"/>
            </a:xfrm>
            <a:custGeom>
              <a:avLst/>
              <a:gdLst>
                <a:gd name="connsiteX0" fmla="*/ 0 w 162028"/>
                <a:gd name="connsiteY0" fmla="*/ 0 h 347064"/>
                <a:gd name="connsiteX1" fmla="*/ 36043 w 162028"/>
                <a:gd name="connsiteY1" fmla="*/ 13912 h 347064"/>
                <a:gd name="connsiteX2" fmla="*/ 162028 w 162028"/>
                <a:gd name="connsiteY2" fmla="*/ 182409 h 347064"/>
                <a:gd name="connsiteX3" fmla="*/ 78334 w 162028"/>
                <a:gd name="connsiteY3" fmla="*/ 326093 h 347064"/>
                <a:gd name="connsiteX4" fmla="*/ 34594 w 162028"/>
                <a:gd name="connsiteY4" fmla="*/ 347064 h 347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2028" h="347064">
                  <a:moveTo>
                    <a:pt x="0" y="0"/>
                  </a:moveTo>
                  <a:lnTo>
                    <a:pt x="36043" y="13912"/>
                  </a:lnTo>
                  <a:cubicBezTo>
                    <a:pt x="112054" y="50429"/>
                    <a:pt x="162028" y="112269"/>
                    <a:pt x="162028" y="182409"/>
                  </a:cubicBezTo>
                  <a:cubicBezTo>
                    <a:pt x="162028" y="238521"/>
                    <a:pt x="130044" y="289321"/>
                    <a:pt x="78334" y="326093"/>
                  </a:cubicBezTo>
                  <a:lnTo>
                    <a:pt x="34594" y="347064"/>
                  </a:lnTo>
                  <a:close/>
                </a:path>
              </a:pathLst>
            </a:custGeom>
            <a:solidFill>
              <a:schemeClr val="tx1">
                <a:alpha val="11000"/>
              </a:scheme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타원 10"/>
            <p:cNvSpPr/>
            <p:nvPr/>
          </p:nvSpPr>
          <p:spPr>
            <a:xfrm rot="551721">
              <a:off x="5089084" y="281560"/>
              <a:ext cx="452088" cy="355948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자유형 25"/>
            <p:cNvSpPr/>
            <p:nvPr/>
          </p:nvSpPr>
          <p:spPr>
            <a:xfrm rot="551721">
              <a:off x="5396260" y="331058"/>
              <a:ext cx="126676" cy="307987"/>
            </a:xfrm>
            <a:custGeom>
              <a:avLst/>
              <a:gdLst>
                <a:gd name="connsiteX0" fmla="*/ 14892 w 126676"/>
                <a:gd name="connsiteY0" fmla="*/ 0 h 307987"/>
                <a:gd name="connsiteX1" fmla="*/ 60469 w 126676"/>
                <a:gd name="connsiteY1" fmla="*/ 24195 h 307987"/>
                <a:gd name="connsiteX2" fmla="*/ 126676 w 126676"/>
                <a:gd name="connsiteY2" fmla="*/ 150041 h 307987"/>
                <a:gd name="connsiteX3" fmla="*/ 60469 w 126676"/>
                <a:gd name="connsiteY3" fmla="*/ 275888 h 307987"/>
                <a:gd name="connsiteX4" fmla="*/ 0 w 126676"/>
                <a:gd name="connsiteY4" fmla="*/ 307987 h 307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676" h="307987">
                  <a:moveTo>
                    <a:pt x="14892" y="0"/>
                  </a:moveTo>
                  <a:lnTo>
                    <a:pt x="60469" y="24195"/>
                  </a:lnTo>
                  <a:cubicBezTo>
                    <a:pt x="101375" y="56402"/>
                    <a:pt x="126676" y="100895"/>
                    <a:pt x="126676" y="150041"/>
                  </a:cubicBezTo>
                  <a:cubicBezTo>
                    <a:pt x="126676" y="199187"/>
                    <a:pt x="101375" y="243680"/>
                    <a:pt x="60469" y="275888"/>
                  </a:cubicBezTo>
                  <a:lnTo>
                    <a:pt x="0" y="307987"/>
                  </a:lnTo>
                  <a:close/>
                </a:path>
              </a:pathLst>
            </a:custGeom>
            <a:solidFill>
              <a:schemeClr val="tx1">
                <a:alpha val="24000"/>
              </a:scheme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타원 11"/>
            <p:cNvSpPr/>
            <p:nvPr/>
          </p:nvSpPr>
          <p:spPr>
            <a:xfrm rot="1082807">
              <a:off x="5117758" y="195358"/>
              <a:ext cx="452088" cy="355948"/>
            </a:xfrm>
            <a:prstGeom prst="ellipse">
              <a:avLst/>
            </a:prstGeom>
            <a:solidFill>
              <a:srgbClr val="FF8086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A0E9254-8CB2-4726-97D5-33BB8853AC13}"/>
              </a:ext>
            </a:extLst>
          </p:cNvPr>
          <p:cNvSpPr/>
          <p:nvPr/>
        </p:nvSpPr>
        <p:spPr>
          <a:xfrm>
            <a:off x="1141144" y="878730"/>
            <a:ext cx="4589700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800" b="1" i="1" kern="0" dirty="0">
                <a:solidFill>
                  <a:schemeClr val="accent1">
                    <a:lumMod val="50000"/>
                  </a:schemeClr>
                </a:solidFill>
              </a:rPr>
              <a:t>게시판</a:t>
            </a:r>
            <a:r>
              <a:rPr lang="en-US" altLang="ko-KR" b="1" i="1" kern="0" dirty="0">
                <a:solidFill>
                  <a:schemeClr val="accent1">
                    <a:lumMod val="50000"/>
                  </a:schemeClr>
                </a:solidFill>
              </a:rPr>
              <a:t>(</a:t>
            </a:r>
            <a:r>
              <a:rPr lang="ko-KR" altLang="en-US" b="1" i="1" kern="0" dirty="0">
                <a:solidFill>
                  <a:schemeClr val="accent1">
                    <a:lumMod val="50000"/>
                  </a:schemeClr>
                </a:solidFill>
              </a:rPr>
              <a:t>데이터베이스</a:t>
            </a:r>
            <a:r>
              <a:rPr lang="en-US" altLang="ko-KR" b="1" i="1" kern="0" dirty="0">
                <a:solidFill>
                  <a:schemeClr val="accent1">
                    <a:lumMod val="50000"/>
                  </a:schemeClr>
                </a:solidFill>
              </a:rPr>
              <a:t>)</a:t>
            </a:r>
            <a:endParaRPr lang="ko-KR" altLang="en-US" kern="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E9A0228-12C8-4498-87EA-C18CEEB29E98}"/>
              </a:ext>
            </a:extLst>
          </p:cNvPr>
          <p:cNvSpPr/>
          <p:nvPr/>
        </p:nvSpPr>
        <p:spPr>
          <a:xfrm>
            <a:off x="1268155" y="11676"/>
            <a:ext cx="8550495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800" b="1" i="1" kern="0" dirty="0" err="1">
                <a:solidFill>
                  <a:srgbClr val="010B3C"/>
                </a:solidFill>
              </a:rPr>
              <a:t>Helini</a:t>
            </a:r>
            <a:r>
              <a:rPr lang="en-US" altLang="ko-KR" sz="2800" b="1" i="1" kern="0" dirty="0">
                <a:solidFill>
                  <a:srgbClr val="010B3C"/>
                </a:solidFill>
              </a:rPr>
              <a:t> (JSP </a:t>
            </a:r>
            <a:r>
              <a:rPr lang="ko-KR" altLang="en-US" sz="2800" b="1" i="1" kern="0" dirty="0">
                <a:solidFill>
                  <a:srgbClr val="010B3C"/>
                </a:solidFill>
              </a:rPr>
              <a:t>프로젝트</a:t>
            </a:r>
            <a:r>
              <a:rPr lang="en-US" altLang="ko-KR" sz="2800" b="1" i="1" kern="0" dirty="0">
                <a:solidFill>
                  <a:srgbClr val="010B3C"/>
                </a:solidFill>
              </a:rPr>
              <a:t>)</a:t>
            </a:r>
            <a:endParaRPr lang="ko-KR" altLang="en-US" sz="4800" kern="0" dirty="0">
              <a:solidFill>
                <a:srgbClr val="F1A197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607398" y="2670772"/>
            <a:ext cx="3766005" cy="1801640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4" name="직선 화살표 연결선 33"/>
          <p:cNvCxnSpPr>
            <a:stCxn id="8" idx="3"/>
            <a:endCxn id="29" idx="1"/>
          </p:cNvCxnSpPr>
          <p:nvPr/>
        </p:nvCxnSpPr>
        <p:spPr>
          <a:xfrm>
            <a:off x="6373403" y="3571592"/>
            <a:ext cx="704421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7077824" y="2594401"/>
            <a:ext cx="3936500" cy="1954381"/>
          </a:xfrm>
          <a:prstGeom prst="rect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100" b="1" dirty="0">
                <a:latin typeface="돋움" panose="020B0600000101010101" pitchFamily="50" charset="-127"/>
                <a:ea typeface="돋움" panose="020B0600000101010101" pitchFamily="50" charset="-127"/>
              </a:rPr>
              <a:t>CREATE TABLE BOARD</a:t>
            </a:r>
          </a:p>
          <a:p>
            <a:r>
              <a:rPr lang="ko-KR" altLang="en-US" sz="1100" b="1" dirty="0">
                <a:latin typeface="돋움" panose="020B0600000101010101" pitchFamily="50" charset="-127"/>
                <a:ea typeface="돋움" panose="020B0600000101010101" pitchFamily="50" charset="-127"/>
              </a:rPr>
              <a:t>(</a:t>
            </a:r>
          </a:p>
          <a:p>
            <a:r>
              <a:rPr lang="ko-KR" altLang="en-US" sz="1100" b="1" dirty="0">
                <a:latin typeface="돋움" panose="020B0600000101010101" pitchFamily="50" charset="-127"/>
                <a:ea typeface="돋움" panose="020B0600000101010101" pitchFamily="50" charset="-127"/>
              </a:rPr>
              <a:t>ID NUMBER PRIMARY KEY NOT NULL</a:t>
            </a:r>
          </a:p>
          <a:p>
            <a:r>
              <a:rPr lang="ko-KR" altLang="en-US" sz="1100" b="1" dirty="0">
                <a:latin typeface="돋움" panose="020B0600000101010101" pitchFamily="50" charset="-127"/>
                <a:ea typeface="돋움" panose="020B0600000101010101" pitchFamily="50" charset="-127"/>
              </a:rPr>
              <a:t>,TITLE NVARCHAR2(100) NOT NULL</a:t>
            </a:r>
          </a:p>
          <a:p>
            <a:r>
              <a:rPr lang="ko-KR" altLang="en-US" sz="1100" b="1" dirty="0">
                <a:latin typeface="돋움" panose="020B0600000101010101" pitchFamily="50" charset="-127"/>
                <a:ea typeface="돋움" panose="020B0600000101010101" pitchFamily="50" charset="-127"/>
              </a:rPr>
              <a:t>,WRITER_ID NVARCHAR2(50) NOT NULL</a:t>
            </a:r>
          </a:p>
          <a:p>
            <a:r>
              <a:rPr lang="ko-KR" altLang="en-US" sz="1100" b="1" dirty="0">
                <a:latin typeface="돋움" panose="020B0600000101010101" pitchFamily="50" charset="-127"/>
                <a:ea typeface="돋움" panose="020B0600000101010101" pitchFamily="50" charset="-127"/>
              </a:rPr>
              <a:t>,CONTENT CLOB</a:t>
            </a:r>
          </a:p>
          <a:p>
            <a:r>
              <a:rPr lang="ko-KR" altLang="en-US" sz="1100" b="1" dirty="0">
                <a:latin typeface="돋움" panose="020B0600000101010101" pitchFamily="50" charset="-127"/>
                <a:ea typeface="돋움" panose="020B0600000101010101" pitchFamily="50" charset="-127"/>
              </a:rPr>
              <a:t>,REGDATE TIMESTAMP DEFAULT SYSTIMESTAMP</a:t>
            </a:r>
          </a:p>
          <a:p>
            <a:r>
              <a:rPr lang="ko-KR" altLang="en-US" sz="1100" b="1" dirty="0">
                <a:latin typeface="돋움" panose="020B0600000101010101" pitchFamily="50" charset="-127"/>
                <a:ea typeface="돋움" panose="020B0600000101010101" pitchFamily="50" charset="-127"/>
              </a:rPr>
              <a:t>,HIT NUMBER DEFAULT 0</a:t>
            </a:r>
          </a:p>
          <a:p>
            <a:r>
              <a:rPr lang="ko-KR" altLang="en-US" sz="1100" b="1" dirty="0">
                <a:latin typeface="돋움" panose="020B0600000101010101" pitchFamily="50" charset="-127"/>
                <a:ea typeface="돋움" panose="020B0600000101010101" pitchFamily="50" charset="-127"/>
              </a:rPr>
              <a:t>,FILES NVARCHAR2(1000)</a:t>
            </a:r>
          </a:p>
          <a:p>
            <a:r>
              <a:rPr lang="ko-KR" altLang="en-US" sz="1100" b="1" dirty="0">
                <a:latin typeface="돋움" panose="020B0600000101010101" pitchFamily="50" charset="-127"/>
                <a:ea typeface="돋움" panose="020B0600000101010101" pitchFamily="50" charset="-127"/>
              </a:rPr>
              <a:t>,REGID VARCHAR2(20)</a:t>
            </a:r>
          </a:p>
          <a:p>
            <a:r>
              <a:rPr lang="ko-KR" altLang="en-US" sz="1100" b="1" dirty="0">
                <a:latin typeface="돋움" panose="020B0600000101010101" pitchFamily="50" charset="-127"/>
                <a:ea typeface="돋움" panose="020B0600000101010101" pitchFamily="50" charset="-127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207141626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2151282" y="2055139"/>
            <a:ext cx="7639420" cy="4157645"/>
            <a:chOff x="2429997" y="1991138"/>
            <a:chExt cx="6840002" cy="4328181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29999" y="1991138"/>
              <a:ext cx="6840000" cy="4073374"/>
            </a:xfrm>
            <a:prstGeom prst="rect">
              <a:avLst/>
            </a:prstGeom>
            <a:ln w="38100">
              <a:noFill/>
            </a:ln>
          </p:spPr>
        </p:pic>
        <p:sp>
          <p:nvSpPr>
            <p:cNvPr id="18" name="직사각형 17"/>
            <p:cNvSpPr/>
            <p:nvPr/>
          </p:nvSpPr>
          <p:spPr>
            <a:xfrm>
              <a:off x="2429997" y="2001122"/>
              <a:ext cx="6840001" cy="4318197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tx1"/>
                  </a:solidFill>
                </a:ln>
                <a:noFill/>
              </a:endParaRPr>
            </a:p>
          </p:txBody>
        </p:sp>
      </p:grpSp>
      <p:sp>
        <p:nvSpPr>
          <p:cNvPr id="9" name="직사각형 8"/>
          <p:cNvSpPr/>
          <p:nvPr/>
        </p:nvSpPr>
        <p:spPr>
          <a:xfrm>
            <a:off x="11699999" y="812800"/>
            <a:ext cx="123701" cy="6045200"/>
          </a:xfrm>
          <a:prstGeom prst="rect">
            <a:avLst/>
          </a:prstGeom>
          <a:solidFill>
            <a:schemeClr val="tx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-1" y="800100"/>
            <a:ext cx="11700000" cy="0"/>
          </a:xfrm>
          <a:prstGeom prst="line">
            <a:avLst/>
          </a:prstGeom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11699999" y="800100"/>
            <a:ext cx="0" cy="6060400"/>
          </a:xfrm>
          <a:prstGeom prst="line">
            <a:avLst/>
          </a:prstGeom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그룹 27"/>
          <p:cNvGrpSpPr/>
          <p:nvPr/>
        </p:nvGrpSpPr>
        <p:grpSpPr>
          <a:xfrm>
            <a:off x="261712" y="304251"/>
            <a:ext cx="727206" cy="993706"/>
            <a:chOff x="4842640" y="195358"/>
            <a:chExt cx="727206" cy="993706"/>
          </a:xfrm>
        </p:grpSpPr>
        <p:sp>
          <p:nvSpPr>
            <p:cNvPr id="15" name="타원 14"/>
            <p:cNvSpPr/>
            <p:nvPr/>
          </p:nvSpPr>
          <p:spPr>
            <a:xfrm rot="1059351">
              <a:off x="4842640" y="782664"/>
              <a:ext cx="571500" cy="406400"/>
            </a:xfrm>
            <a:prstGeom prst="ellipse">
              <a:avLst/>
            </a:prstGeom>
            <a:solidFill>
              <a:schemeClr val="tx1">
                <a:alpha val="5000"/>
              </a:scheme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사다리꼴 13"/>
            <p:cNvSpPr/>
            <p:nvPr/>
          </p:nvSpPr>
          <p:spPr>
            <a:xfrm rot="12198497">
              <a:off x="5115865" y="579464"/>
              <a:ext cx="173066" cy="406400"/>
            </a:xfrm>
            <a:prstGeom prst="trapezoid">
              <a:avLst>
                <a:gd name="adj" fmla="val 38322"/>
              </a:avLst>
            </a:prstGeom>
            <a:solidFill>
              <a:schemeClr val="bg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타원 9"/>
            <p:cNvSpPr/>
            <p:nvPr/>
          </p:nvSpPr>
          <p:spPr>
            <a:xfrm rot="1059351">
              <a:off x="4966408" y="410484"/>
              <a:ext cx="571500" cy="406400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자유형 26"/>
            <p:cNvSpPr/>
            <p:nvPr/>
          </p:nvSpPr>
          <p:spPr>
            <a:xfrm rot="1059351">
              <a:off x="5351102" y="484051"/>
              <a:ext cx="162028" cy="347064"/>
            </a:xfrm>
            <a:custGeom>
              <a:avLst/>
              <a:gdLst>
                <a:gd name="connsiteX0" fmla="*/ 0 w 162028"/>
                <a:gd name="connsiteY0" fmla="*/ 0 h 347064"/>
                <a:gd name="connsiteX1" fmla="*/ 36043 w 162028"/>
                <a:gd name="connsiteY1" fmla="*/ 13912 h 347064"/>
                <a:gd name="connsiteX2" fmla="*/ 162028 w 162028"/>
                <a:gd name="connsiteY2" fmla="*/ 182409 h 347064"/>
                <a:gd name="connsiteX3" fmla="*/ 78334 w 162028"/>
                <a:gd name="connsiteY3" fmla="*/ 326093 h 347064"/>
                <a:gd name="connsiteX4" fmla="*/ 34594 w 162028"/>
                <a:gd name="connsiteY4" fmla="*/ 347064 h 347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2028" h="347064">
                  <a:moveTo>
                    <a:pt x="0" y="0"/>
                  </a:moveTo>
                  <a:lnTo>
                    <a:pt x="36043" y="13912"/>
                  </a:lnTo>
                  <a:cubicBezTo>
                    <a:pt x="112054" y="50429"/>
                    <a:pt x="162028" y="112269"/>
                    <a:pt x="162028" y="182409"/>
                  </a:cubicBezTo>
                  <a:cubicBezTo>
                    <a:pt x="162028" y="238521"/>
                    <a:pt x="130044" y="289321"/>
                    <a:pt x="78334" y="326093"/>
                  </a:cubicBezTo>
                  <a:lnTo>
                    <a:pt x="34594" y="347064"/>
                  </a:lnTo>
                  <a:close/>
                </a:path>
              </a:pathLst>
            </a:custGeom>
            <a:solidFill>
              <a:schemeClr val="tx1">
                <a:alpha val="11000"/>
              </a:scheme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타원 10"/>
            <p:cNvSpPr/>
            <p:nvPr/>
          </p:nvSpPr>
          <p:spPr>
            <a:xfrm rot="551721">
              <a:off x="5089084" y="281560"/>
              <a:ext cx="452088" cy="355948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자유형 25"/>
            <p:cNvSpPr/>
            <p:nvPr/>
          </p:nvSpPr>
          <p:spPr>
            <a:xfrm rot="551721">
              <a:off x="5396260" y="331058"/>
              <a:ext cx="126676" cy="307987"/>
            </a:xfrm>
            <a:custGeom>
              <a:avLst/>
              <a:gdLst>
                <a:gd name="connsiteX0" fmla="*/ 14892 w 126676"/>
                <a:gd name="connsiteY0" fmla="*/ 0 h 307987"/>
                <a:gd name="connsiteX1" fmla="*/ 60469 w 126676"/>
                <a:gd name="connsiteY1" fmla="*/ 24195 h 307987"/>
                <a:gd name="connsiteX2" fmla="*/ 126676 w 126676"/>
                <a:gd name="connsiteY2" fmla="*/ 150041 h 307987"/>
                <a:gd name="connsiteX3" fmla="*/ 60469 w 126676"/>
                <a:gd name="connsiteY3" fmla="*/ 275888 h 307987"/>
                <a:gd name="connsiteX4" fmla="*/ 0 w 126676"/>
                <a:gd name="connsiteY4" fmla="*/ 307987 h 307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676" h="307987">
                  <a:moveTo>
                    <a:pt x="14892" y="0"/>
                  </a:moveTo>
                  <a:lnTo>
                    <a:pt x="60469" y="24195"/>
                  </a:lnTo>
                  <a:cubicBezTo>
                    <a:pt x="101375" y="56402"/>
                    <a:pt x="126676" y="100895"/>
                    <a:pt x="126676" y="150041"/>
                  </a:cubicBezTo>
                  <a:cubicBezTo>
                    <a:pt x="126676" y="199187"/>
                    <a:pt x="101375" y="243680"/>
                    <a:pt x="60469" y="275888"/>
                  </a:cubicBezTo>
                  <a:lnTo>
                    <a:pt x="0" y="307987"/>
                  </a:lnTo>
                  <a:close/>
                </a:path>
              </a:pathLst>
            </a:custGeom>
            <a:solidFill>
              <a:schemeClr val="tx1">
                <a:alpha val="24000"/>
              </a:scheme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타원 11"/>
            <p:cNvSpPr/>
            <p:nvPr/>
          </p:nvSpPr>
          <p:spPr>
            <a:xfrm rot="1082807">
              <a:off x="5117758" y="195358"/>
              <a:ext cx="452088" cy="355948"/>
            </a:xfrm>
            <a:prstGeom prst="ellipse">
              <a:avLst/>
            </a:prstGeom>
            <a:solidFill>
              <a:srgbClr val="FF8086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A0E9254-8CB2-4726-97D5-33BB8853AC13}"/>
              </a:ext>
            </a:extLst>
          </p:cNvPr>
          <p:cNvSpPr/>
          <p:nvPr/>
        </p:nvSpPr>
        <p:spPr>
          <a:xfrm>
            <a:off x="1141144" y="878730"/>
            <a:ext cx="4589700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800" b="1" i="1" kern="0" dirty="0">
                <a:solidFill>
                  <a:schemeClr val="accent1">
                    <a:lumMod val="50000"/>
                  </a:schemeClr>
                </a:solidFill>
              </a:rPr>
              <a:t>게시판</a:t>
            </a:r>
            <a:r>
              <a:rPr lang="en-US" altLang="ko-KR" b="1" i="1" kern="0" dirty="0">
                <a:solidFill>
                  <a:schemeClr val="accent1">
                    <a:lumMod val="50000"/>
                  </a:schemeClr>
                </a:solidFill>
              </a:rPr>
              <a:t>(</a:t>
            </a:r>
            <a:r>
              <a:rPr lang="ko-KR" altLang="en-US" b="1" i="1" kern="0" dirty="0">
                <a:solidFill>
                  <a:schemeClr val="accent1">
                    <a:lumMod val="50000"/>
                  </a:schemeClr>
                </a:solidFill>
              </a:rPr>
              <a:t>데이터베이스</a:t>
            </a:r>
            <a:r>
              <a:rPr lang="en-US" altLang="ko-KR" b="1" i="1" kern="0" dirty="0">
                <a:solidFill>
                  <a:schemeClr val="accent1">
                    <a:lumMod val="50000"/>
                  </a:schemeClr>
                </a:solidFill>
              </a:rPr>
              <a:t>)</a:t>
            </a:r>
            <a:endParaRPr lang="ko-KR" altLang="en-US" kern="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E9A0228-12C8-4498-87EA-C18CEEB29E98}"/>
              </a:ext>
            </a:extLst>
          </p:cNvPr>
          <p:cNvSpPr/>
          <p:nvPr/>
        </p:nvSpPr>
        <p:spPr>
          <a:xfrm>
            <a:off x="1268155" y="11676"/>
            <a:ext cx="8550495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800" b="1" i="1" kern="0" dirty="0" err="1">
                <a:solidFill>
                  <a:srgbClr val="010B3C"/>
                </a:solidFill>
              </a:rPr>
              <a:t>Helini</a:t>
            </a:r>
            <a:r>
              <a:rPr lang="en-US" altLang="ko-KR" sz="2800" b="1" i="1" kern="0" dirty="0">
                <a:solidFill>
                  <a:srgbClr val="010B3C"/>
                </a:solidFill>
              </a:rPr>
              <a:t> (JSP </a:t>
            </a:r>
            <a:r>
              <a:rPr lang="ko-KR" altLang="en-US" sz="2800" b="1" i="1" kern="0" dirty="0">
                <a:solidFill>
                  <a:srgbClr val="010B3C"/>
                </a:solidFill>
              </a:rPr>
              <a:t>프로젝트</a:t>
            </a:r>
            <a:r>
              <a:rPr lang="en-US" altLang="ko-KR" sz="2800" b="1" i="1" kern="0" dirty="0">
                <a:solidFill>
                  <a:srgbClr val="010B3C"/>
                </a:solidFill>
              </a:rPr>
              <a:t>)</a:t>
            </a:r>
            <a:endParaRPr lang="ko-KR" altLang="en-US" sz="4800" kern="0" dirty="0">
              <a:solidFill>
                <a:srgbClr val="F1A197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2770361" y="4840373"/>
            <a:ext cx="4979405" cy="684303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3" name="직선 화살표 연결선 32"/>
          <p:cNvCxnSpPr>
            <a:stCxn id="31" idx="3"/>
            <a:endCxn id="32" idx="1"/>
          </p:cNvCxnSpPr>
          <p:nvPr/>
        </p:nvCxnSpPr>
        <p:spPr>
          <a:xfrm>
            <a:off x="7749766" y="5182525"/>
            <a:ext cx="626190" cy="103761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/>
          <p:cNvSpPr/>
          <p:nvPr/>
        </p:nvSpPr>
        <p:spPr>
          <a:xfrm>
            <a:off x="5260063" y="1294742"/>
            <a:ext cx="6096000" cy="2462213"/>
          </a:xfrm>
          <a:prstGeom prst="rect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txBody>
          <a:bodyPr>
            <a:spAutoFit/>
          </a:bodyPr>
          <a:lstStyle/>
          <a:p>
            <a:endParaRPr lang="ko-KR" altLang="en-US" sz="1100" b="1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r>
              <a:rPr lang="ko-KR" altLang="en-US" sz="1100" b="1" dirty="0">
                <a:latin typeface="돋움" panose="020B0600000101010101" pitchFamily="50" charset="-127"/>
                <a:ea typeface="돋움" panose="020B0600000101010101" pitchFamily="50" charset="-127"/>
              </a:rPr>
              <a:t>CREATE TABLE BOARD_COMMENT</a:t>
            </a:r>
          </a:p>
          <a:p>
            <a:r>
              <a:rPr lang="ko-KR" altLang="en-US" sz="1100" b="1" dirty="0">
                <a:latin typeface="돋움" panose="020B0600000101010101" pitchFamily="50" charset="-127"/>
                <a:ea typeface="돋움" panose="020B0600000101010101" pitchFamily="50" charset="-127"/>
              </a:rPr>
              <a:t>(</a:t>
            </a:r>
          </a:p>
          <a:p>
            <a:r>
              <a:rPr lang="ko-KR" altLang="en-US" sz="1100" b="1" dirty="0">
                <a:latin typeface="돋움" panose="020B0600000101010101" pitchFamily="50" charset="-127"/>
                <a:ea typeface="돋움" panose="020B0600000101010101" pitchFamily="50" charset="-127"/>
              </a:rPr>
              <a:t>COMMENT_NUM NUMBER NOT NULL,</a:t>
            </a:r>
          </a:p>
          <a:p>
            <a:r>
              <a:rPr lang="ko-KR" altLang="en-US" sz="1100" b="1" dirty="0">
                <a:latin typeface="돋움" panose="020B0600000101010101" pitchFamily="50" charset="-127"/>
                <a:ea typeface="돋움" panose="020B0600000101010101" pitchFamily="50" charset="-127"/>
              </a:rPr>
              <a:t>COMMENT_BOARD NUMBER NOT NULL,</a:t>
            </a:r>
          </a:p>
          <a:p>
            <a:r>
              <a:rPr lang="ko-KR" altLang="en-US" sz="1100" b="1" dirty="0">
                <a:latin typeface="돋움" panose="020B0600000101010101" pitchFamily="50" charset="-127"/>
                <a:ea typeface="돋움" panose="020B0600000101010101" pitchFamily="50" charset="-127"/>
              </a:rPr>
              <a:t>COMMENT_ID VARCHAR2(15),</a:t>
            </a:r>
          </a:p>
          <a:p>
            <a:r>
              <a:rPr lang="ko-KR" altLang="en-US" sz="1100" b="1" dirty="0">
                <a:latin typeface="돋움" panose="020B0600000101010101" pitchFamily="50" charset="-127"/>
                <a:ea typeface="돋움" panose="020B0600000101010101" pitchFamily="50" charset="-127"/>
              </a:rPr>
              <a:t>COMMENT_DATE DATE DEFAULT SYSDATE,</a:t>
            </a:r>
          </a:p>
          <a:p>
            <a:r>
              <a:rPr lang="ko-KR" altLang="en-US" sz="1100" b="1" dirty="0">
                <a:latin typeface="돋움" panose="020B0600000101010101" pitchFamily="50" charset="-127"/>
                <a:ea typeface="돋움" panose="020B0600000101010101" pitchFamily="50" charset="-127"/>
              </a:rPr>
              <a:t>COMMENT_PARENT NUMBER,</a:t>
            </a:r>
          </a:p>
          <a:p>
            <a:r>
              <a:rPr lang="ko-KR" altLang="en-US" sz="1100" b="1" dirty="0">
                <a:latin typeface="돋움" panose="020B0600000101010101" pitchFamily="50" charset="-127"/>
                <a:ea typeface="돋움" panose="020B0600000101010101" pitchFamily="50" charset="-127"/>
              </a:rPr>
              <a:t>COMMENT_CONTENT VARCHAR2(1000) NOT NULL,</a:t>
            </a:r>
          </a:p>
          <a:p>
            <a:r>
              <a:rPr lang="ko-KR" altLang="en-US" sz="1100" b="1" dirty="0">
                <a:latin typeface="돋움" panose="020B0600000101010101" pitchFamily="50" charset="-127"/>
                <a:ea typeface="돋움" panose="020B0600000101010101" pitchFamily="50" charset="-127"/>
              </a:rPr>
              <a:t>CONSTRAINT </a:t>
            </a:r>
            <a:r>
              <a:rPr lang="ko-KR" altLang="en-US" sz="1100" b="1" dirty="0" err="1">
                <a:latin typeface="돋움" panose="020B0600000101010101" pitchFamily="50" charset="-127"/>
                <a:ea typeface="돋움" panose="020B0600000101010101" pitchFamily="50" charset="-127"/>
              </a:rPr>
              <a:t>PK_comment</a:t>
            </a:r>
            <a:r>
              <a:rPr lang="ko-KR" altLang="en-US" sz="1100" b="1" dirty="0">
                <a:latin typeface="돋움" panose="020B0600000101010101" pitchFamily="50" charset="-127"/>
                <a:ea typeface="돋움" panose="020B0600000101010101" pitchFamily="50" charset="-127"/>
              </a:rPr>
              <a:t> PRIMARY KEY(COMMENT_NUM),</a:t>
            </a:r>
          </a:p>
          <a:p>
            <a:r>
              <a:rPr lang="ko-KR" altLang="en-US" sz="1100" b="1" dirty="0">
                <a:latin typeface="돋움" panose="020B0600000101010101" pitchFamily="50" charset="-127"/>
                <a:ea typeface="돋움" panose="020B0600000101010101" pitchFamily="50" charset="-127"/>
              </a:rPr>
              <a:t>CONSTRAINT </a:t>
            </a:r>
            <a:r>
              <a:rPr lang="ko-KR" altLang="en-US" sz="1100" b="1" dirty="0" err="1">
                <a:latin typeface="돋움" panose="020B0600000101010101" pitchFamily="50" charset="-127"/>
                <a:ea typeface="돋움" panose="020B0600000101010101" pitchFamily="50" charset="-127"/>
              </a:rPr>
              <a:t>FK_comment</a:t>
            </a:r>
            <a:r>
              <a:rPr lang="ko-KR" altLang="en-US" sz="1100" b="1" dirty="0">
                <a:latin typeface="돋움" panose="020B0600000101010101" pitchFamily="50" charset="-127"/>
                <a:ea typeface="돋움" panose="020B0600000101010101" pitchFamily="50" charset="-127"/>
              </a:rPr>
              <a:t> FOREIGN KEY(COMMENT_BOARD) REFERENCES BOARD(ID)</a:t>
            </a:r>
          </a:p>
          <a:p>
            <a:r>
              <a:rPr lang="ko-KR" altLang="en-US" sz="1100" b="1" dirty="0">
                <a:latin typeface="돋움" panose="020B0600000101010101" pitchFamily="50" charset="-127"/>
                <a:ea typeface="돋움" panose="020B0600000101010101" pitchFamily="50" charset="-127"/>
              </a:rPr>
              <a:t>);</a:t>
            </a:r>
          </a:p>
          <a:p>
            <a:endParaRPr lang="ko-KR" altLang="en-US" sz="1100" b="1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r>
              <a:rPr lang="ko-KR" altLang="en-US" sz="1100" b="1" dirty="0" err="1">
                <a:latin typeface="돋움" panose="020B0600000101010101" pitchFamily="50" charset="-127"/>
                <a:ea typeface="돋움" panose="020B0600000101010101" pitchFamily="50" charset="-127"/>
              </a:rPr>
              <a:t>create</a:t>
            </a:r>
            <a:r>
              <a:rPr lang="ko-KR" altLang="en-US" sz="1100" b="1" dirty="0"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ko-KR" altLang="en-US" sz="1100" b="1" dirty="0" err="1">
                <a:latin typeface="돋움" panose="020B0600000101010101" pitchFamily="50" charset="-127"/>
                <a:ea typeface="돋움" panose="020B0600000101010101" pitchFamily="50" charset="-127"/>
              </a:rPr>
              <a:t>sequence</a:t>
            </a:r>
            <a:r>
              <a:rPr lang="ko-KR" altLang="en-US" sz="1100" b="1" dirty="0">
                <a:latin typeface="돋움" panose="020B0600000101010101" pitchFamily="50" charset="-127"/>
                <a:ea typeface="돋움" panose="020B0600000101010101" pitchFamily="50" charset="-127"/>
              </a:rPr>
              <a:t> COMMENT_SEQ;</a:t>
            </a:r>
          </a:p>
        </p:txBody>
      </p:sp>
      <p:cxnSp>
        <p:nvCxnSpPr>
          <p:cNvPr id="3" name="직선 화살표 연결선 2"/>
          <p:cNvCxnSpPr>
            <a:stCxn id="31" idx="0"/>
          </p:cNvCxnSpPr>
          <p:nvPr/>
        </p:nvCxnSpPr>
        <p:spPr>
          <a:xfrm flipV="1">
            <a:off x="5260064" y="3780343"/>
            <a:ext cx="3036211" cy="106003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026367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/>
          <p:cNvSpPr/>
          <p:nvPr/>
        </p:nvSpPr>
        <p:spPr>
          <a:xfrm>
            <a:off x="3343275" y="2000250"/>
            <a:ext cx="5467350" cy="30861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2948178" y="2400300"/>
            <a:ext cx="6295644" cy="2057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0" b="1" dirty="0">
                <a:latin typeface="돋움" panose="020B0600000101010101" pitchFamily="50" charset="-127"/>
                <a:ea typeface="돋움" panose="020B0600000101010101" pitchFamily="50" charset="-127"/>
              </a:rPr>
              <a:t>방명록</a:t>
            </a:r>
          </a:p>
        </p:txBody>
      </p:sp>
    </p:spTree>
    <p:extLst>
      <p:ext uri="{BB962C8B-B14F-4D97-AF65-F5344CB8AC3E}">
        <p14:creationId xmlns:p14="http://schemas.microsoft.com/office/powerpoint/2010/main" val="337865980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11699999" y="812800"/>
            <a:ext cx="123701" cy="6045200"/>
          </a:xfrm>
          <a:prstGeom prst="rect">
            <a:avLst/>
          </a:prstGeom>
          <a:solidFill>
            <a:schemeClr val="tx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-1" y="800100"/>
            <a:ext cx="11700000" cy="0"/>
          </a:xfrm>
          <a:prstGeom prst="line">
            <a:avLst/>
          </a:prstGeom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11699999" y="800100"/>
            <a:ext cx="0" cy="6060400"/>
          </a:xfrm>
          <a:prstGeom prst="line">
            <a:avLst/>
          </a:prstGeom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그룹 27"/>
          <p:cNvGrpSpPr/>
          <p:nvPr/>
        </p:nvGrpSpPr>
        <p:grpSpPr>
          <a:xfrm>
            <a:off x="261712" y="304251"/>
            <a:ext cx="727206" cy="993706"/>
            <a:chOff x="4842640" y="195358"/>
            <a:chExt cx="727206" cy="993706"/>
          </a:xfrm>
        </p:grpSpPr>
        <p:sp>
          <p:nvSpPr>
            <p:cNvPr id="15" name="타원 14"/>
            <p:cNvSpPr/>
            <p:nvPr/>
          </p:nvSpPr>
          <p:spPr>
            <a:xfrm rot="1059351">
              <a:off x="4842640" y="782664"/>
              <a:ext cx="571500" cy="406400"/>
            </a:xfrm>
            <a:prstGeom prst="ellipse">
              <a:avLst/>
            </a:prstGeom>
            <a:solidFill>
              <a:schemeClr val="tx1">
                <a:alpha val="5000"/>
              </a:scheme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사다리꼴 13"/>
            <p:cNvSpPr/>
            <p:nvPr/>
          </p:nvSpPr>
          <p:spPr>
            <a:xfrm rot="12198497">
              <a:off x="5115865" y="579464"/>
              <a:ext cx="173066" cy="406400"/>
            </a:xfrm>
            <a:prstGeom prst="trapezoid">
              <a:avLst>
                <a:gd name="adj" fmla="val 38322"/>
              </a:avLst>
            </a:prstGeom>
            <a:solidFill>
              <a:schemeClr val="bg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타원 9"/>
            <p:cNvSpPr/>
            <p:nvPr/>
          </p:nvSpPr>
          <p:spPr>
            <a:xfrm rot="1059351">
              <a:off x="4966408" y="410484"/>
              <a:ext cx="571500" cy="406400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자유형 26"/>
            <p:cNvSpPr/>
            <p:nvPr/>
          </p:nvSpPr>
          <p:spPr>
            <a:xfrm rot="1059351">
              <a:off x="5351102" y="484051"/>
              <a:ext cx="162028" cy="347064"/>
            </a:xfrm>
            <a:custGeom>
              <a:avLst/>
              <a:gdLst>
                <a:gd name="connsiteX0" fmla="*/ 0 w 162028"/>
                <a:gd name="connsiteY0" fmla="*/ 0 h 347064"/>
                <a:gd name="connsiteX1" fmla="*/ 36043 w 162028"/>
                <a:gd name="connsiteY1" fmla="*/ 13912 h 347064"/>
                <a:gd name="connsiteX2" fmla="*/ 162028 w 162028"/>
                <a:gd name="connsiteY2" fmla="*/ 182409 h 347064"/>
                <a:gd name="connsiteX3" fmla="*/ 78334 w 162028"/>
                <a:gd name="connsiteY3" fmla="*/ 326093 h 347064"/>
                <a:gd name="connsiteX4" fmla="*/ 34594 w 162028"/>
                <a:gd name="connsiteY4" fmla="*/ 347064 h 347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2028" h="347064">
                  <a:moveTo>
                    <a:pt x="0" y="0"/>
                  </a:moveTo>
                  <a:lnTo>
                    <a:pt x="36043" y="13912"/>
                  </a:lnTo>
                  <a:cubicBezTo>
                    <a:pt x="112054" y="50429"/>
                    <a:pt x="162028" y="112269"/>
                    <a:pt x="162028" y="182409"/>
                  </a:cubicBezTo>
                  <a:cubicBezTo>
                    <a:pt x="162028" y="238521"/>
                    <a:pt x="130044" y="289321"/>
                    <a:pt x="78334" y="326093"/>
                  </a:cubicBezTo>
                  <a:lnTo>
                    <a:pt x="34594" y="347064"/>
                  </a:lnTo>
                  <a:close/>
                </a:path>
              </a:pathLst>
            </a:custGeom>
            <a:solidFill>
              <a:schemeClr val="tx1">
                <a:alpha val="11000"/>
              </a:scheme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타원 10"/>
            <p:cNvSpPr/>
            <p:nvPr/>
          </p:nvSpPr>
          <p:spPr>
            <a:xfrm rot="551721">
              <a:off x="5089084" y="281560"/>
              <a:ext cx="452088" cy="355948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자유형 25"/>
            <p:cNvSpPr/>
            <p:nvPr/>
          </p:nvSpPr>
          <p:spPr>
            <a:xfrm rot="551721">
              <a:off x="5396260" y="331058"/>
              <a:ext cx="126676" cy="307987"/>
            </a:xfrm>
            <a:custGeom>
              <a:avLst/>
              <a:gdLst>
                <a:gd name="connsiteX0" fmla="*/ 14892 w 126676"/>
                <a:gd name="connsiteY0" fmla="*/ 0 h 307987"/>
                <a:gd name="connsiteX1" fmla="*/ 60469 w 126676"/>
                <a:gd name="connsiteY1" fmla="*/ 24195 h 307987"/>
                <a:gd name="connsiteX2" fmla="*/ 126676 w 126676"/>
                <a:gd name="connsiteY2" fmla="*/ 150041 h 307987"/>
                <a:gd name="connsiteX3" fmla="*/ 60469 w 126676"/>
                <a:gd name="connsiteY3" fmla="*/ 275888 h 307987"/>
                <a:gd name="connsiteX4" fmla="*/ 0 w 126676"/>
                <a:gd name="connsiteY4" fmla="*/ 307987 h 307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676" h="307987">
                  <a:moveTo>
                    <a:pt x="14892" y="0"/>
                  </a:moveTo>
                  <a:lnTo>
                    <a:pt x="60469" y="24195"/>
                  </a:lnTo>
                  <a:cubicBezTo>
                    <a:pt x="101375" y="56402"/>
                    <a:pt x="126676" y="100895"/>
                    <a:pt x="126676" y="150041"/>
                  </a:cubicBezTo>
                  <a:cubicBezTo>
                    <a:pt x="126676" y="199187"/>
                    <a:pt x="101375" y="243680"/>
                    <a:pt x="60469" y="275888"/>
                  </a:cubicBezTo>
                  <a:lnTo>
                    <a:pt x="0" y="307987"/>
                  </a:lnTo>
                  <a:close/>
                </a:path>
              </a:pathLst>
            </a:custGeom>
            <a:solidFill>
              <a:schemeClr val="tx1">
                <a:alpha val="24000"/>
              </a:scheme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타원 11"/>
            <p:cNvSpPr/>
            <p:nvPr/>
          </p:nvSpPr>
          <p:spPr>
            <a:xfrm rot="1082807">
              <a:off x="5117758" y="195358"/>
              <a:ext cx="452088" cy="355948"/>
            </a:xfrm>
            <a:prstGeom prst="ellipse">
              <a:avLst/>
            </a:prstGeom>
            <a:solidFill>
              <a:srgbClr val="FF8086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A0E9254-8CB2-4726-97D5-33BB8853AC13}"/>
              </a:ext>
            </a:extLst>
          </p:cNvPr>
          <p:cNvSpPr/>
          <p:nvPr/>
        </p:nvSpPr>
        <p:spPr>
          <a:xfrm>
            <a:off x="1141144" y="878730"/>
            <a:ext cx="3179698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800" b="1" i="1" kern="0">
                <a:solidFill>
                  <a:schemeClr val="accent1">
                    <a:lumMod val="50000"/>
                  </a:schemeClr>
                </a:solidFill>
              </a:rPr>
              <a:t>방명록</a:t>
            </a:r>
            <a:r>
              <a:rPr lang="en-US" altLang="ko-KR" b="1" i="1" kern="0" dirty="0">
                <a:solidFill>
                  <a:schemeClr val="accent1">
                    <a:lumMod val="50000"/>
                  </a:schemeClr>
                </a:solidFill>
              </a:rPr>
              <a:t>(</a:t>
            </a:r>
            <a:r>
              <a:rPr lang="ko-KR" altLang="en-US" b="1" i="1" kern="0" dirty="0">
                <a:solidFill>
                  <a:schemeClr val="accent1">
                    <a:lumMod val="50000"/>
                  </a:schemeClr>
                </a:solidFill>
              </a:rPr>
              <a:t>기본화면</a:t>
            </a:r>
            <a:r>
              <a:rPr lang="en-US" altLang="ko-KR" b="1" i="1" kern="0" dirty="0">
                <a:solidFill>
                  <a:schemeClr val="accent1">
                    <a:lumMod val="50000"/>
                  </a:schemeClr>
                </a:solidFill>
              </a:rPr>
              <a:t>)</a:t>
            </a:r>
            <a:endParaRPr lang="ko-KR" altLang="en-US" sz="2800" kern="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E9A0228-12C8-4498-87EA-C18CEEB29E98}"/>
              </a:ext>
            </a:extLst>
          </p:cNvPr>
          <p:cNvSpPr/>
          <p:nvPr/>
        </p:nvSpPr>
        <p:spPr>
          <a:xfrm>
            <a:off x="1268155" y="11676"/>
            <a:ext cx="8550495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800" b="1" i="1" kern="0" dirty="0" err="1">
                <a:solidFill>
                  <a:srgbClr val="010B3C"/>
                </a:solidFill>
              </a:rPr>
              <a:t>Helini</a:t>
            </a:r>
            <a:r>
              <a:rPr lang="en-US" altLang="ko-KR" sz="2800" b="1" i="1" kern="0" dirty="0">
                <a:solidFill>
                  <a:srgbClr val="010B3C"/>
                </a:solidFill>
              </a:rPr>
              <a:t> (JSP </a:t>
            </a:r>
            <a:r>
              <a:rPr lang="ko-KR" altLang="en-US" sz="2800" b="1" i="1" kern="0" dirty="0">
                <a:solidFill>
                  <a:srgbClr val="010B3C"/>
                </a:solidFill>
              </a:rPr>
              <a:t>프로젝트</a:t>
            </a:r>
            <a:r>
              <a:rPr lang="en-US" altLang="ko-KR" sz="2800" b="1" i="1" kern="0" dirty="0">
                <a:solidFill>
                  <a:srgbClr val="010B3C"/>
                </a:solidFill>
              </a:rPr>
              <a:t>)</a:t>
            </a:r>
            <a:endParaRPr lang="ko-KR" altLang="en-US" sz="4800" kern="0" dirty="0">
              <a:solidFill>
                <a:srgbClr val="F1A197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6006" y="2016660"/>
            <a:ext cx="6707986" cy="362728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452336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/>
          <p:cNvSpPr/>
          <p:nvPr/>
        </p:nvSpPr>
        <p:spPr>
          <a:xfrm>
            <a:off x="3343275" y="2000250"/>
            <a:ext cx="5467350" cy="30861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2948178" y="2400300"/>
            <a:ext cx="6295644" cy="2057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0" b="1" dirty="0">
                <a:latin typeface="돋움" panose="020B0600000101010101" pitchFamily="50" charset="-127"/>
                <a:ea typeface="돋움" panose="020B0600000101010101" pitchFamily="50" charset="-127"/>
              </a:rPr>
              <a:t>회원정보기능</a:t>
            </a:r>
          </a:p>
        </p:txBody>
      </p:sp>
    </p:spTree>
    <p:extLst>
      <p:ext uri="{BB962C8B-B14F-4D97-AF65-F5344CB8AC3E}">
        <p14:creationId xmlns:p14="http://schemas.microsoft.com/office/powerpoint/2010/main" val="395637396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11699999" y="812800"/>
            <a:ext cx="123701" cy="6045200"/>
          </a:xfrm>
          <a:prstGeom prst="rect">
            <a:avLst/>
          </a:prstGeom>
          <a:solidFill>
            <a:schemeClr val="tx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-1" y="800100"/>
            <a:ext cx="11700000" cy="0"/>
          </a:xfrm>
          <a:prstGeom prst="line">
            <a:avLst/>
          </a:prstGeom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11699999" y="800100"/>
            <a:ext cx="0" cy="6060400"/>
          </a:xfrm>
          <a:prstGeom prst="line">
            <a:avLst/>
          </a:prstGeom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그룹 27"/>
          <p:cNvGrpSpPr/>
          <p:nvPr/>
        </p:nvGrpSpPr>
        <p:grpSpPr>
          <a:xfrm>
            <a:off x="261712" y="304251"/>
            <a:ext cx="727206" cy="993706"/>
            <a:chOff x="4842640" y="195358"/>
            <a:chExt cx="727206" cy="993706"/>
          </a:xfrm>
        </p:grpSpPr>
        <p:sp>
          <p:nvSpPr>
            <p:cNvPr id="15" name="타원 14"/>
            <p:cNvSpPr/>
            <p:nvPr/>
          </p:nvSpPr>
          <p:spPr>
            <a:xfrm rot="1059351">
              <a:off x="4842640" y="782664"/>
              <a:ext cx="571500" cy="406400"/>
            </a:xfrm>
            <a:prstGeom prst="ellipse">
              <a:avLst/>
            </a:prstGeom>
            <a:solidFill>
              <a:schemeClr val="tx1">
                <a:alpha val="5000"/>
              </a:scheme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사다리꼴 13"/>
            <p:cNvSpPr/>
            <p:nvPr/>
          </p:nvSpPr>
          <p:spPr>
            <a:xfrm rot="12198497">
              <a:off x="5115865" y="579464"/>
              <a:ext cx="173066" cy="406400"/>
            </a:xfrm>
            <a:prstGeom prst="trapezoid">
              <a:avLst>
                <a:gd name="adj" fmla="val 38322"/>
              </a:avLst>
            </a:prstGeom>
            <a:solidFill>
              <a:schemeClr val="bg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타원 9"/>
            <p:cNvSpPr/>
            <p:nvPr/>
          </p:nvSpPr>
          <p:spPr>
            <a:xfrm rot="1059351">
              <a:off x="4966408" y="410484"/>
              <a:ext cx="571500" cy="406400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자유형 26"/>
            <p:cNvSpPr/>
            <p:nvPr/>
          </p:nvSpPr>
          <p:spPr>
            <a:xfrm rot="1059351">
              <a:off x="5351102" y="484051"/>
              <a:ext cx="162028" cy="347064"/>
            </a:xfrm>
            <a:custGeom>
              <a:avLst/>
              <a:gdLst>
                <a:gd name="connsiteX0" fmla="*/ 0 w 162028"/>
                <a:gd name="connsiteY0" fmla="*/ 0 h 347064"/>
                <a:gd name="connsiteX1" fmla="*/ 36043 w 162028"/>
                <a:gd name="connsiteY1" fmla="*/ 13912 h 347064"/>
                <a:gd name="connsiteX2" fmla="*/ 162028 w 162028"/>
                <a:gd name="connsiteY2" fmla="*/ 182409 h 347064"/>
                <a:gd name="connsiteX3" fmla="*/ 78334 w 162028"/>
                <a:gd name="connsiteY3" fmla="*/ 326093 h 347064"/>
                <a:gd name="connsiteX4" fmla="*/ 34594 w 162028"/>
                <a:gd name="connsiteY4" fmla="*/ 347064 h 347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2028" h="347064">
                  <a:moveTo>
                    <a:pt x="0" y="0"/>
                  </a:moveTo>
                  <a:lnTo>
                    <a:pt x="36043" y="13912"/>
                  </a:lnTo>
                  <a:cubicBezTo>
                    <a:pt x="112054" y="50429"/>
                    <a:pt x="162028" y="112269"/>
                    <a:pt x="162028" y="182409"/>
                  </a:cubicBezTo>
                  <a:cubicBezTo>
                    <a:pt x="162028" y="238521"/>
                    <a:pt x="130044" y="289321"/>
                    <a:pt x="78334" y="326093"/>
                  </a:cubicBezTo>
                  <a:lnTo>
                    <a:pt x="34594" y="347064"/>
                  </a:lnTo>
                  <a:close/>
                </a:path>
              </a:pathLst>
            </a:custGeom>
            <a:solidFill>
              <a:schemeClr val="tx1">
                <a:alpha val="11000"/>
              </a:scheme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타원 10"/>
            <p:cNvSpPr/>
            <p:nvPr/>
          </p:nvSpPr>
          <p:spPr>
            <a:xfrm rot="551721">
              <a:off x="5089084" y="281560"/>
              <a:ext cx="452088" cy="355948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자유형 25"/>
            <p:cNvSpPr/>
            <p:nvPr/>
          </p:nvSpPr>
          <p:spPr>
            <a:xfrm rot="551721">
              <a:off x="5396260" y="331058"/>
              <a:ext cx="126676" cy="307987"/>
            </a:xfrm>
            <a:custGeom>
              <a:avLst/>
              <a:gdLst>
                <a:gd name="connsiteX0" fmla="*/ 14892 w 126676"/>
                <a:gd name="connsiteY0" fmla="*/ 0 h 307987"/>
                <a:gd name="connsiteX1" fmla="*/ 60469 w 126676"/>
                <a:gd name="connsiteY1" fmla="*/ 24195 h 307987"/>
                <a:gd name="connsiteX2" fmla="*/ 126676 w 126676"/>
                <a:gd name="connsiteY2" fmla="*/ 150041 h 307987"/>
                <a:gd name="connsiteX3" fmla="*/ 60469 w 126676"/>
                <a:gd name="connsiteY3" fmla="*/ 275888 h 307987"/>
                <a:gd name="connsiteX4" fmla="*/ 0 w 126676"/>
                <a:gd name="connsiteY4" fmla="*/ 307987 h 307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676" h="307987">
                  <a:moveTo>
                    <a:pt x="14892" y="0"/>
                  </a:moveTo>
                  <a:lnTo>
                    <a:pt x="60469" y="24195"/>
                  </a:lnTo>
                  <a:cubicBezTo>
                    <a:pt x="101375" y="56402"/>
                    <a:pt x="126676" y="100895"/>
                    <a:pt x="126676" y="150041"/>
                  </a:cubicBezTo>
                  <a:cubicBezTo>
                    <a:pt x="126676" y="199187"/>
                    <a:pt x="101375" y="243680"/>
                    <a:pt x="60469" y="275888"/>
                  </a:cubicBezTo>
                  <a:lnTo>
                    <a:pt x="0" y="307987"/>
                  </a:lnTo>
                  <a:close/>
                </a:path>
              </a:pathLst>
            </a:custGeom>
            <a:solidFill>
              <a:schemeClr val="tx1">
                <a:alpha val="24000"/>
              </a:scheme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타원 11"/>
            <p:cNvSpPr/>
            <p:nvPr/>
          </p:nvSpPr>
          <p:spPr>
            <a:xfrm rot="1082807">
              <a:off x="5117758" y="195358"/>
              <a:ext cx="452088" cy="355948"/>
            </a:xfrm>
            <a:prstGeom prst="ellipse">
              <a:avLst/>
            </a:prstGeom>
            <a:solidFill>
              <a:srgbClr val="FF8086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E9A0228-12C8-4498-87EA-C18CEEB29E98}"/>
              </a:ext>
            </a:extLst>
          </p:cNvPr>
          <p:cNvSpPr/>
          <p:nvPr/>
        </p:nvSpPr>
        <p:spPr>
          <a:xfrm>
            <a:off x="1268155" y="11676"/>
            <a:ext cx="8550495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800" b="1" i="1" kern="0" dirty="0" err="1">
                <a:solidFill>
                  <a:srgbClr val="010B3C"/>
                </a:solidFill>
              </a:rPr>
              <a:t>Helini</a:t>
            </a:r>
            <a:r>
              <a:rPr lang="en-US" altLang="ko-KR" sz="2800" b="1" i="1" kern="0" dirty="0">
                <a:solidFill>
                  <a:srgbClr val="010B3C"/>
                </a:solidFill>
              </a:rPr>
              <a:t> (JSP </a:t>
            </a:r>
            <a:r>
              <a:rPr lang="ko-KR" altLang="en-US" sz="2800" b="1" i="1" kern="0" dirty="0">
                <a:solidFill>
                  <a:srgbClr val="010B3C"/>
                </a:solidFill>
              </a:rPr>
              <a:t>프로젝트</a:t>
            </a:r>
            <a:r>
              <a:rPr lang="en-US" altLang="ko-KR" sz="2800" b="1" i="1" kern="0" dirty="0">
                <a:solidFill>
                  <a:srgbClr val="010B3C"/>
                </a:solidFill>
              </a:rPr>
              <a:t>)</a:t>
            </a:r>
            <a:endParaRPr lang="ko-KR" altLang="en-US" sz="4800" kern="0" dirty="0">
              <a:solidFill>
                <a:srgbClr val="F1A197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383" y="2269607"/>
            <a:ext cx="4711848" cy="2547888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cxnSp>
        <p:nvCxnSpPr>
          <p:cNvPr id="29" name="직선 연결선 28"/>
          <p:cNvCxnSpPr/>
          <p:nvPr/>
        </p:nvCxnSpPr>
        <p:spPr>
          <a:xfrm flipH="1">
            <a:off x="5770224" y="956406"/>
            <a:ext cx="49274" cy="5558214"/>
          </a:xfrm>
          <a:prstGeom prst="line">
            <a:avLst/>
          </a:prstGeom>
          <a:ln w="317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464DDF4-F180-4449-A85E-7384A29AD3BA}"/>
              </a:ext>
            </a:extLst>
          </p:cNvPr>
          <p:cNvSpPr/>
          <p:nvPr/>
        </p:nvSpPr>
        <p:spPr>
          <a:xfrm>
            <a:off x="1141144" y="878730"/>
            <a:ext cx="3179698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800" b="1" i="1" kern="0">
                <a:solidFill>
                  <a:schemeClr val="accent1">
                    <a:lumMod val="50000"/>
                  </a:schemeClr>
                </a:solidFill>
              </a:rPr>
              <a:t>방명록</a:t>
            </a:r>
            <a:r>
              <a:rPr lang="en-US" altLang="ko-KR" b="1" i="1" kern="0" dirty="0">
                <a:solidFill>
                  <a:schemeClr val="accent1">
                    <a:lumMod val="50000"/>
                  </a:schemeClr>
                </a:solidFill>
              </a:rPr>
              <a:t>(</a:t>
            </a:r>
            <a:r>
              <a:rPr lang="ko-KR" altLang="en-US" b="1" i="1" kern="0" dirty="0">
                <a:solidFill>
                  <a:schemeClr val="accent1">
                    <a:lumMod val="50000"/>
                  </a:schemeClr>
                </a:solidFill>
              </a:rPr>
              <a:t>기본화면</a:t>
            </a:r>
            <a:r>
              <a:rPr lang="en-US" altLang="ko-KR" b="1" i="1" kern="0" dirty="0">
                <a:solidFill>
                  <a:schemeClr val="accent1">
                    <a:lumMod val="50000"/>
                  </a:schemeClr>
                </a:solidFill>
              </a:rPr>
              <a:t>)</a:t>
            </a:r>
            <a:endParaRPr lang="ko-KR" altLang="en-US" sz="2800" kern="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DCD59C6-FF78-4574-931F-7CA59628E7FE}"/>
              </a:ext>
            </a:extLst>
          </p:cNvPr>
          <p:cNvSpPr/>
          <p:nvPr/>
        </p:nvSpPr>
        <p:spPr>
          <a:xfrm>
            <a:off x="6058765" y="777629"/>
            <a:ext cx="4773309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800" b="1" i="1" kern="0" dirty="0">
                <a:solidFill>
                  <a:schemeClr val="accent1">
                    <a:lumMod val="50000"/>
                  </a:schemeClr>
                </a:solidFill>
              </a:rPr>
              <a:t>자바 소스</a:t>
            </a:r>
            <a:r>
              <a:rPr lang="en-US" altLang="ko-KR" sz="2800" b="1" i="1" kern="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ko-KR" b="1" i="1" kern="0" dirty="0">
                <a:solidFill>
                  <a:schemeClr val="accent1">
                    <a:lumMod val="50000"/>
                  </a:schemeClr>
                </a:solidFill>
              </a:rPr>
              <a:t>(Controller)</a:t>
            </a:r>
            <a:endParaRPr lang="ko-KR" altLang="en-US" sz="2000" kern="0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9A5493F-5B18-4939-A965-FAC420AF06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3063" y="2179320"/>
            <a:ext cx="4251274" cy="3301960"/>
          </a:xfrm>
          <a:prstGeom prst="rect">
            <a:avLst/>
          </a:prstGeom>
          <a:ln w="38100"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396652155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11699999" y="812800"/>
            <a:ext cx="123701" cy="6045200"/>
          </a:xfrm>
          <a:prstGeom prst="rect">
            <a:avLst/>
          </a:prstGeom>
          <a:solidFill>
            <a:schemeClr val="tx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-1" y="800100"/>
            <a:ext cx="11700000" cy="0"/>
          </a:xfrm>
          <a:prstGeom prst="line">
            <a:avLst/>
          </a:prstGeom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11699999" y="800100"/>
            <a:ext cx="0" cy="6060400"/>
          </a:xfrm>
          <a:prstGeom prst="line">
            <a:avLst/>
          </a:prstGeom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그룹 27"/>
          <p:cNvGrpSpPr/>
          <p:nvPr/>
        </p:nvGrpSpPr>
        <p:grpSpPr>
          <a:xfrm>
            <a:off x="261712" y="304251"/>
            <a:ext cx="727206" cy="993706"/>
            <a:chOff x="4842640" y="195358"/>
            <a:chExt cx="727206" cy="993706"/>
          </a:xfrm>
        </p:grpSpPr>
        <p:sp>
          <p:nvSpPr>
            <p:cNvPr id="15" name="타원 14"/>
            <p:cNvSpPr/>
            <p:nvPr/>
          </p:nvSpPr>
          <p:spPr>
            <a:xfrm rot="1059351">
              <a:off x="4842640" y="782664"/>
              <a:ext cx="571500" cy="406400"/>
            </a:xfrm>
            <a:prstGeom prst="ellipse">
              <a:avLst/>
            </a:prstGeom>
            <a:solidFill>
              <a:schemeClr val="tx1">
                <a:alpha val="5000"/>
              </a:scheme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사다리꼴 13"/>
            <p:cNvSpPr/>
            <p:nvPr/>
          </p:nvSpPr>
          <p:spPr>
            <a:xfrm rot="12198497">
              <a:off x="5115865" y="579464"/>
              <a:ext cx="173066" cy="406400"/>
            </a:xfrm>
            <a:prstGeom prst="trapezoid">
              <a:avLst>
                <a:gd name="adj" fmla="val 38322"/>
              </a:avLst>
            </a:prstGeom>
            <a:solidFill>
              <a:schemeClr val="bg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타원 9"/>
            <p:cNvSpPr/>
            <p:nvPr/>
          </p:nvSpPr>
          <p:spPr>
            <a:xfrm rot="1059351">
              <a:off x="4966408" y="410484"/>
              <a:ext cx="571500" cy="406400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자유형 26"/>
            <p:cNvSpPr/>
            <p:nvPr/>
          </p:nvSpPr>
          <p:spPr>
            <a:xfrm rot="1059351">
              <a:off x="5351102" y="484051"/>
              <a:ext cx="162028" cy="347064"/>
            </a:xfrm>
            <a:custGeom>
              <a:avLst/>
              <a:gdLst>
                <a:gd name="connsiteX0" fmla="*/ 0 w 162028"/>
                <a:gd name="connsiteY0" fmla="*/ 0 h 347064"/>
                <a:gd name="connsiteX1" fmla="*/ 36043 w 162028"/>
                <a:gd name="connsiteY1" fmla="*/ 13912 h 347064"/>
                <a:gd name="connsiteX2" fmla="*/ 162028 w 162028"/>
                <a:gd name="connsiteY2" fmla="*/ 182409 h 347064"/>
                <a:gd name="connsiteX3" fmla="*/ 78334 w 162028"/>
                <a:gd name="connsiteY3" fmla="*/ 326093 h 347064"/>
                <a:gd name="connsiteX4" fmla="*/ 34594 w 162028"/>
                <a:gd name="connsiteY4" fmla="*/ 347064 h 347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2028" h="347064">
                  <a:moveTo>
                    <a:pt x="0" y="0"/>
                  </a:moveTo>
                  <a:lnTo>
                    <a:pt x="36043" y="13912"/>
                  </a:lnTo>
                  <a:cubicBezTo>
                    <a:pt x="112054" y="50429"/>
                    <a:pt x="162028" y="112269"/>
                    <a:pt x="162028" y="182409"/>
                  </a:cubicBezTo>
                  <a:cubicBezTo>
                    <a:pt x="162028" y="238521"/>
                    <a:pt x="130044" y="289321"/>
                    <a:pt x="78334" y="326093"/>
                  </a:cubicBezTo>
                  <a:lnTo>
                    <a:pt x="34594" y="347064"/>
                  </a:lnTo>
                  <a:close/>
                </a:path>
              </a:pathLst>
            </a:custGeom>
            <a:solidFill>
              <a:schemeClr val="tx1">
                <a:alpha val="11000"/>
              </a:scheme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타원 10"/>
            <p:cNvSpPr/>
            <p:nvPr/>
          </p:nvSpPr>
          <p:spPr>
            <a:xfrm rot="551721">
              <a:off x="5089084" y="281560"/>
              <a:ext cx="452088" cy="355948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자유형 25"/>
            <p:cNvSpPr/>
            <p:nvPr/>
          </p:nvSpPr>
          <p:spPr>
            <a:xfrm rot="551721">
              <a:off x="5396260" y="331058"/>
              <a:ext cx="126676" cy="307987"/>
            </a:xfrm>
            <a:custGeom>
              <a:avLst/>
              <a:gdLst>
                <a:gd name="connsiteX0" fmla="*/ 14892 w 126676"/>
                <a:gd name="connsiteY0" fmla="*/ 0 h 307987"/>
                <a:gd name="connsiteX1" fmla="*/ 60469 w 126676"/>
                <a:gd name="connsiteY1" fmla="*/ 24195 h 307987"/>
                <a:gd name="connsiteX2" fmla="*/ 126676 w 126676"/>
                <a:gd name="connsiteY2" fmla="*/ 150041 h 307987"/>
                <a:gd name="connsiteX3" fmla="*/ 60469 w 126676"/>
                <a:gd name="connsiteY3" fmla="*/ 275888 h 307987"/>
                <a:gd name="connsiteX4" fmla="*/ 0 w 126676"/>
                <a:gd name="connsiteY4" fmla="*/ 307987 h 307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676" h="307987">
                  <a:moveTo>
                    <a:pt x="14892" y="0"/>
                  </a:moveTo>
                  <a:lnTo>
                    <a:pt x="60469" y="24195"/>
                  </a:lnTo>
                  <a:cubicBezTo>
                    <a:pt x="101375" y="56402"/>
                    <a:pt x="126676" y="100895"/>
                    <a:pt x="126676" y="150041"/>
                  </a:cubicBezTo>
                  <a:cubicBezTo>
                    <a:pt x="126676" y="199187"/>
                    <a:pt x="101375" y="243680"/>
                    <a:pt x="60469" y="275888"/>
                  </a:cubicBezTo>
                  <a:lnTo>
                    <a:pt x="0" y="307987"/>
                  </a:lnTo>
                  <a:close/>
                </a:path>
              </a:pathLst>
            </a:custGeom>
            <a:solidFill>
              <a:schemeClr val="tx1">
                <a:alpha val="24000"/>
              </a:scheme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타원 11"/>
            <p:cNvSpPr/>
            <p:nvPr/>
          </p:nvSpPr>
          <p:spPr>
            <a:xfrm rot="1082807">
              <a:off x="5117758" y="195358"/>
              <a:ext cx="452088" cy="355948"/>
            </a:xfrm>
            <a:prstGeom prst="ellipse">
              <a:avLst/>
            </a:prstGeom>
            <a:solidFill>
              <a:srgbClr val="FF8086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E9A0228-12C8-4498-87EA-C18CEEB29E98}"/>
              </a:ext>
            </a:extLst>
          </p:cNvPr>
          <p:cNvSpPr/>
          <p:nvPr/>
        </p:nvSpPr>
        <p:spPr>
          <a:xfrm>
            <a:off x="1268155" y="11676"/>
            <a:ext cx="8550495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800" b="1" i="1" kern="0" dirty="0" err="1">
                <a:solidFill>
                  <a:srgbClr val="010B3C"/>
                </a:solidFill>
              </a:rPr>
              <a:t>Helini</a:t>
            </a:r>
            <a:r>
              <a:rPr lang="en-US" altLang="ko-KR" sz="2800" b="1" i="1" kern="0" dirty="0">
                <a:solidFill>
                  <a:srgbClr val="010B3C"/>
                </a:solidFill>
              </a:rPr>
              <a:t> (JSP </a:t>
            </a:r>
            <a:r>
              <a:rPr lang="ko-KR" altLang="en-US" sz="2800" b="1" i="1" kern="0" dirty="0">
                <a:solidFill>
                  <a:srgbClr val="010B3C"/>
                </a:solidFill>
              </a:rPr>
              <a:t>프로젝트</a:t>
            </a:r>
            <a:r>
              <a:rPr lang="en-US" altLang="ko-KR" sz="2800" b="1" i="1" kern="0" dirty="0">
                <a:solidFill>
                  <a:srgbClr val="010B3C"/>
                </a:solidFill>
              </a:rPr>
              <a:t>)</a:t>
            </a:r>
            <a:endParaRPr lang="ko-KR" altLang="en-US" sz="4800" kern="0" dirty="0">
              <a:solidFill>
                <a:srgbClr val="F1A197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383" y="2269607"/>
            <a:ext cx="4711848" cy="2547888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2294" y="1584143"/>
            <a:ext cx="3129702" cy="2724330"/>
          </a:xfrm>
          <a:prstGeom prst="rect">
            <a:avLst/>
          </a:prstGeom>
          <a:ln w="38100">
            <a:solidFill>
              <a:srgbClr val="0070C0"/>
            </a:solidFill>
          </a:ln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2294" y="4525085"/>
            <a:ext cx="2424128" cy="1776986"/>
          </a:xfrm>
          <a:prstGeom prst="rect">
            <a:avLst/>
          </a:prstGeom>
          <a:ln w="38100">
            <a:solidFill>
              <a:srgbClr val="0070C0"/>
            </a:solidFill>
          </a:ln>
        </p:spPr>
      </p:pic>
      <p:cxnSp>
        <p:nvCxnSpPr>
          <p:cNvPr id="29" name="직선 연결선 28"/>
          <p:cNvCxnSpPr/>
          <p:nvPr/>
        </p:nvCxnSpPr>
        <p:spPr>
          <a:xfrm flipH="1">
            <a:off x="5770224" y="956406"/>
            <a:ext cx="49274" cy="5558214"/>
          </a:xfrm>
          <a:prstGeom prst="line">
            <a:avLst/>
          </a:prstGeom>
          <a:ln w="317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464DDF4-F180-4449-A85E-7384A29AD3BA}"/>
              </a:ext>
            </a:extLst>
          </p:cNvPr>
          <p:cNvSpPr/>
          <p:nvPr/>
        </p:nvSpPr>
        <p:spPr>
          <a:xfrm>
            <a:off x="1141144" y="878730"/>
            <a:ext cx="3179698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800" b="1" i="1" kern="0">
                <a:solidFill>
                  <a:schemeClr val="accent1">
                    <a:lumMod val="50000"/>
                  </a:schemeClr>
                </a:solidFill>
              </a:rPr>
              <a:t>방명록</a:t>
            </a:r>
            <a:r>
              <a:rPr lang="en-US" altLang="ko-KR" b="1" i="1" kern="0" dirty="0">
                <a:solidFill>
                  <a:schemeClr val="accent1">
                    <a:lumMod val="50000"/>
                  </a:schemeClr>
                </a:solidFill>
              </a:rPr>
              <a:t>(</a:t>
            </a:r>
            <a:r>
              <a:rPr lang="ko-KR" altLang="en-US" b="1" i="1" kern="0" dirty="0">
                <a:solidFill>
                  <a:schemeClr val="accent1">
                    <a:lumMod val="50000"/>
                  </a:schemeClr>
                </a:solidFill>
              </a:rPr>
              <a:t>기본화면</a:t>
            </a:r>
            <a:r>
              <a:rPr lang="en-US" altLang="ko-KR" b="1" i="1" kern="0" dirty="0">
                <a:solidFill>
                  <a:schemeClr val="accent1">
                    <a:lumMod val="50000"/>
                  </a:schemeClr>
                </a:solidFill>
              </a:rPr>
              <a:t>)</a:t>
            </a:r>
            <a:endParaRPr lang="ko-KR" altLang="en-US" sz="2800" kern="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DCD59C6-FF78-4574-931F-7CA59628E7FE}"/>
              </a:ext>
            </a:extLst>
          </p:cNvPr>
          <p:cNvSpPr/>
          <p:nvPr/>
        </p:nvSpPr>
        <p:spPr>
          <a:xfrm>
            <a:off x="6058765" y="777629"/>
            <a:ext cx="4773309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800" b="1" i="1" kern="0" dirty="0">
                <a:solidFill>
                  <a:schemeClr val="accent1">
                    <a:lumMod val="50000"/>
                  </a:schemeClr>
                </a:solidFill>
              </a:rPr>
              <a:t>자바 소스</a:t>
            </a:r>
            <a:r>
              <a:rPr lang="en-US" altLang="ko-KR" sz="2800" b="1" i="1" kern="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ko-KR" b="1" i="1" kern="0" dirty="0">
                <a:solidFill>
                  <a:schemeClr val="accent1">
                    <a:lumMod val="50000"/>
                  </a:schemeClr>
                </a:solidFill>
              </a:rPr>
              <a:t>(</a:t>
            </a:r>
            <a:r>
              <a:rPr lang="en-US" altLang="ko-KR" b="1" i="1" kern="0" dirty="0" err="1">
                <a:solidFill>
                  <a:schemeClr val="accent1">
                    <a:lumMod val="50000"/>
                  </a:schemeClr>
                </a:solidFill>
              </a:rPr>
              <a:t>Jsp</a:t>
            </a:r>
            <a:r>
              <a:rPr lang="en-US" altLang="ko-KR" b="1" i="1" kern="0" dirty="0">
                <a:solidFill>
                  <a:schemeClr val="accent1">
                    <a:lumMod val="50000"/>
                  </a:schemeClr>
                </a:solidFill>
              </a:rPr>
              <a:t>)</a:t>
            </a:r>
            <a:endParaRPr lang="ko-KR" altLang="en-US" sz="2000" kern="0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570048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11699999" y="812800"/>
            <a:ext cx="123701" cy="6045200"/>
          </a:xfrm>
          <a:prstGeom prst="rect">
            <a:avLst/>
          </a:prstGeom>
          <a:solidFill>
            <a:schemeClr val="tx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-1" y="800100"/>
            <a:ext cx="11700000" cy="0"/>
          </a:xfrm>
          <a:prstGeom prst="line">
            <a:avLst/>
          </a:prstGeom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11699999" y="800100"/>
            <a:ext cx="0" cy="6060400"/>
          </a:xfrm>
          <a:prstGeom prst="line">
            <a:avLst/>
          </a:prstGeom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그룹 27"/>
          <p:cNvGrpSpPr/>
          <p:nvPr/>
        </p:nvGrpSpPr>
        <p:grpSpPr>
          <a:xfrm>
            <a:off x="261712" y="304251"/>
            <a:ext cx="727206" cy="993706"/>
            <a:chOff x="4842640" y="195358"/>
            <a:chExt cx="727206" cy="993706"/>
          </a:xfrm>
        </p:grpSpPr>
        <p:sp>
          <p:nvSpPr>
            <p:cNvPr id="15" name="타원 14"/>
            <p:cNvSpPr/>
            <p:nvPr/>
          </p:nvSpPr>
          <p:spPr>
            <a:xfrm rot="1059351">
              <a:off x="4842640" y="782664"/>
              <a:ext cx="571500" cy="406400"/>
            </a:xfrm>
            <a:prstGeom prst="ellipse">
              <a:avLst/>
            </a:prstGeom>
            <a:solidFill>
              <a:schemeClr val="tx1">
                <a:alpha val="5000"/>
              </a:scheme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사다리꼴 13"/>
            <p:cNvSpPr/>
            <p:nvPr/>
          </p:nvSpPr>
          <p:spPr>
            <a:xfrm rot="12198497">
              <a:off x="5115865" y="579464"/>
              <a:ext cx="173066" cy="406400"/>
            </a:xfrm>
            <a:prstGeom prst="trapezoid">
              <a:avLst>
                <a:gd name="adj" fmla="val 38322"/>
              </a:avLst>
            </a:prstGeom>
            <a:solidFill>
              <a:schemeClr val="bg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타원 9"/>
            <p:cNvSpPr/>
            <p:nvPr/>
          </p:nvSpPr>
          <p:spPr>
            <a:xfrm rot="1059351">
              <a:off x="4966408" y="410484"/>
              <a:ext cx="571500" cy="406400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자유형 26"/>
            <p:cNvSpPr/>
            <p:nvPr/>
          </p:nvSpPr>
          <p:spPr>
            <a:xfrm rot="1059351">
              <a:off x="5351102" y="484051"/>
              <a:ext cx="162028" cy="347064"/>
            </a:xfrm>
            <a:custGeom>
              <a:avLst/>
              <a:gdLst>
                <a:gd name="connsiteX0" fmla="*/ 0 w 162028"/>
                <a:gd name="connsiteY0" fmla="*/ 0 h 347064"/>
                <a:gd name="connsiteX1" fmla="*/ 36043 w 162028"/>
                <a:gd name="connsiteY1" fmla="*/ 13912 h 347064"/>
                <a:gd name="connsiteX2" fmla="*/ 162028 w 162028"/>
                <a:gd name="connsiteY2" fmla="*/ 182409 h 347064"/>
                <a:gd name="connsiteX3" fmla="*/ 78334 w 162028"/>
                <a:gd name="connsiteY3" fmla="*/ 326093 h 347064"/>
                <a:gd name="connsiteX4" fmla="*/ 34594 w 162028"/>
                <a:gd name="connsiteY4" fmla="*/ 347064 h 347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2028" h="347064">
                  <a:moveTo>
                    <a:pt x="0" y="0"/>
                  </a:moveTo>
                  <a:lnTo>
                    <a:pt x="36043" y="13912"/>
                  </a:lnTo>
                  <a:cubicBezTo>
                    <a:pt x="112054" y="50429"/>
                    <a:pt x="162028" y="112269"/>
                    <a:pt x="162028" y="182409"/>
                  </a:cubicBezTo>
                  <a:cubicBezTo>
                    <a:pt x="162028" y="238521"/>
                    <a:pt x="130044" y="289321"/>
                    <a:pt x="78334" y="326093"/>
                  </a:cubicBezTo>
                  <a:lnTo>
                    <a:pt x="34594" y="347064"/>
                  </a:lnTo>
                  <a:close/>
                </a:path>
              </a:pathLst>
            </a:custGeom>
            <a:solidFill>
              <a:schemeClr val="tx1">
                <a:alpha val="11000"/>
              </a:scheme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타원 10"/>
            <p:cNvSpPr/>
            <p:nvPr/>
          </p:nvSpPr>
          <p:spPr>
            <a:xfrm rot="551721">
              <a:off x="5089084" y="281560"/>
              <a:ext cx="452088" cy="355948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자유형 25"/>
            <p:cNvSpPr/>
            <p:nvPr/>
          </p:nvSpPr>
          <p:spPr>
            <a:xfrm rot="551721">
              <a:off x="5396260" y="331058"/>
              <a:ext cx="126676" cy="307987"/>
            </a:xfrm>
            <a:custGeom>
              <a:avLst/>
              <a:gdLst>
                <a:gd name="connsiteX0" fmla="*/ 14892 w 126676"/>
                <a:gd name="connsiteY0" fmla="*/ 0 h 307987"/>
                <a:gd name="connsiteX1" fmla="*/ 60469 w 126676"/>
                <a:gd name="connsiteY1" fmla="*/ 24195 h 307987"/>
                <a:gd name="connsiteX2" fmla="*/ 126676 w 126676"/>
                <a:gd name="connsiteY2" fmla="*/ 150041 h 307987"/>
                <a:gd name="connsiteX3" fmla="*/ 60469 w 126676"/>
                <a:gd name="connsiteY3" fmla="*/ 275888 h 307987"/>
                <a:gd name="connsiteX4" fmla="*/ 0 w 126676"/>
                <a:gd name="connsiteY4" fmla="*/ 307987 h 307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676" h="307987">
                  <a:moveTo>
                    <a:pt x="14892" y="0"/>
                  </a:moveTo>
                  <a:lnTo>
                    <a:pt x="60469" y="24195"/>
                  </a:lnTo>
                  <a:cubicBezTo>
                    <a:pt x="101375" y="56402"/>
                    <a:pt x="126676" y="100895"/>
                    <a:pt x="126676" y="150041"/>
                  </a:cubicBezTo>
                  <a:cubicBezTo>
                    <a:pt x="126676" y="199187"/>
                    <a:pt x="101375" y="243680"/>
                    <a:pt x="60469" y="275888"/>
                  </a:cubicBezTo>
                  <a:lnTo>
                    <a:pt x="0" y="307987"/>
                  </a:lnTo>
                  <a:close/>
                </a:path>
              </a:pathLst>
            </a:custGeom>
            <a:solidFill>
              <a:schemeClr val="tx1">
                <a:alpha val="24000"/>
              </a:scheme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타원 11"/>
            <p:cNvSpPr/>
            <p:nvPr/>
          </p:nvSpPr>
          <p:spPr>
            <a:xfrm rot="1082807">
              <a:off x="5117758" y="195358"/>
              <a:ext cx="452088" cy="355948"/>
            </a:xfrm>
            <a:prstGeom prst="ellipse">
              <a:avLst/>
            </a:prstGeom>
            <a:solidFill>
              <a:srgbClr val="FF8086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E9A0228-12C8-4498-87EA-C18CEEB29E98}"/>
              </a:ext>
            </a:extLst>
          </p:cNvPr>
          <p:cNvSpPr/>
          <p:nvPr/>
        </p:nvSpPr>
        <p:spPr>
          <a:xfrm>
            <a:off x="1268155" y="11676"/>
            <a:ext cx="8550495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800" b="1" i="1" kern="0" dirty="0" err="1">
                <a:solidFill>
                  <a:srgbClr val="010B3C"/>
                </a:solidFill>
              </a:rPr>
              <a:t>Helini</a:t>
            </a:r>
            <a:r>
              <a:rPr lang="en-US" altLang="ko-KR" sz="2800" b="1" i="1" kern="0" dirty="0">
                <a:solidFill>
                  <a:srgbClr val="010B3C"/>
                </a:solidFill>
              </a:rPr>
              <a:t> (JSP </a:t>
            </a:r>
            <a:r>
              <a:rPr lang="ko-KR" altLang="en-US" sz="2800" b="1" i="1" kern="0" dirty="0">
                <a:solidFill>
                  <a:srgbClr val="010B3C"/>
                </a:solidFill>
              </a:rPr>
              <a:t>프로젝트</a:t>
            </a:r>
            <a:r>
              <a:rPr lang="en-US" altLang="ko-KR" sz="2800" b="1" i="1" kern="0" dirty="0">
                <a:solidFill>
                  <a:srgbClr val="010B3C"/>
                </a:solidFill>
              </a:rPr>
              <a:t>)</a:t>
            </a:r>
            <a:endParaRPr lang="ko-KR" altLang="en-US" sz="4800" kern="0" dirty="0">
              <a:solidFill>
                <a:srgbClr val="F1A197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383" y="2269607"/>
            <a:ext cx="4711848" cy="2547888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6974" y="1686589"/>
            <a:ext cx="4016702" cy="2056778"/>
          </a:xfrm>
          <a:prstGeom prst="rect">
            <a:avLst/>
          </a:prstGeom>
          <a:ln w="38100">
            <a:solidFill>
              <a:srgbClr val="0070C0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6974" y="3962299"/>
            <a:ext cx="4951424" cy="2457450"/>
          </a:xfrm>
          <a:prstGeom prst="rect">
            <a:avLst/>
          </a:prstGeom>
          <a:ln w="38100">
            <a:solidFill>
              <a:srgbClr val="0070C0"/>
            </a:solidFill>
          </a:ln>
        </p:spPr>
      </p:pic>
      <p:cxnSp>
        <p:nvCxnSpPr>
          <p:cNvPr id="30" name="직선 연결선 29"/>
          <p:cNvCxnSpPr/>
          <p:nvPr/>
        </p:nvCxnSpPr>
        <p:spPr>
          <a:xfrm flipH="1">
            <a:off x="5770224" y="956406"/>
            <a:ext cx="49274" cy="5558214"/>
          </a:xfrm>
          <a:prstGeom prst="line">
            <a:avLst/>
          </a:prstGeom>
          <a:ln w="317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B8AC10A-5411-40BB-B709-DA9B240E9019}"/>
              </a:ext>
            </a:extLst>
          </p:cNvPr>
          <p:cNvSpPr/>
          <p:nvPr/>
        </p:nvSpPr>
        <p:spPr>
          <a:xfrm>
            <a:off x="1141144" y="878730"/>
            <a:ext cx="3179698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800" b="1" i="1" kern="0">
                <a:solidFill>
                  <a:schemeClr val="accent1">
                    <a:lumMod val="50000"/>
                  </a:schemeClr>
                </a:solidFill>
              </a:rPr>
              <a:t>방명록</a:t>
            </a:r>
            <a:r>
              <a:rPr lang="en-US" altLang="ko-KR" b="1" i="1" kern="0" dirty="0">
                <a:solidFill>
                  <a:schemeClr val="accent1">
                    <a:lumMod val="50000"/>
                  </a:schemeClr>
                </a:solidFill>
              </a:rPr>
              <a:t>(</a:t>
            </a:r>
            <a:r>
              <a:rPr lang="ko-KR" altLang="en-US" b="1" i="1" kern="0" dirty="0">
                <a:solidFill>
                  <a:schemeClr val="accent1">
                    <a:lumMod val="50000"/>
                  </a:schemeClr>
                </a:solidFill>
              </a:rPr>
              <a:t>기본화면</a:t>
            </a:r>
            <a:r>
              <a:rPr lang="en-US" altLang="ko-KR" b="1" i="1" kern="0" dirty="0">
                <a:solidFill>
                  <a:schemeClr val="accent1">
                    <a:lumMod val="50000"/>
                  </a:schemeClr>
                </a:solidFill>
              </a:rPr>
              <a:t>)</a:t>
            </a:r>
            <a:endParaRPr lang="ko-KR" altLang="en-US" sz="2800" kern="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9FA44B6-F263-4919-A560-EBDBFA61E5A5}"/>
              </a:ext>
            </a:extLst>
          </p:cNvPr>
          <p:cNvSpPr/>
          <p:nvPr/>
        </p:nvSpPr>
        <p:spPr>
          <a:xfrm>
            <a:off x="6058765" y="777629"/>
            <a:ext cx="4773309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800" b="1" i="1" kern="0" dirty="0">
                <a:solidFill>
                  <a:schemeClr val="accent1">
                    <a:lumMod val="50000"/>
                  </a:schemeClr>
                </a:solidFill>
              </a:rPr>
              <a:t>자바 소스</a:t>
            </a:r>
            <a:r>
              <a:rPr lang="en-US" altLang="ko-KR" sz="2800" b="1" i="1" kern="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ko-KR" b="1" i="1" kern="0" dirty="0">
                <a:solidFill>
                  <a:schemeClr val="accent1">
                    <a:lumMod val="50000"/>
                  </a:schemeClr>
                </a:solidFill>
              </a:rPr>
              <a:t>(</a:t>
            </a:r>
            <a:r>
              <a:rPr lang="en-US" altLang="ko-KR" b="1" i="1" kern="0" dirty="0" err="1">
                <a:solidFill>
                  <a:schemeClr val="accent1">
                    <a:lumMod val="50000"/>
                  </a:schemeClr>
                </a:solidFill>
              </a:rPr>
              <a:t>Jsp</a:t>
            </a:r>
            <a:r>
              <a:rPr lang="en-US" altLang="ko-KR" b="1" i="1" kern="0" dirty="0">
                <a:solidFill>
                  <a:schemeClr val="accent1">
                    <a:lumMod val="50000"/>
                  </a:schemeClr>
                </a:solidFill>
              </a:rPr>
              <a:t>)</a:t>
            </a:r>
            <a:endParaRPr lang="ko-KR" altLang="en-US" sz="2000" kern="0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816599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11699999" y="812800"/>
            <a:ext cx="123701" cy="6045200"/>
          </a:xfrm>
          <a:prstGeom prst="rect">
            <a:avLst/>
          </a:prstGeom>
          <a:solidFill>
            <a:schemeClr val="tx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-1" y="800100"/>
            <a:ext cx="11700000" cy="0"/>
          </a:xfrm>
          <a:prstGeom prst="line">
            <a:avLst/>
          </a:prstGeom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11699999" y="800100"/>
            <a:ext cx="0" cy="6060400"/>
          </a:xfrm>
          <a:prstGeom prst="line">
            <a:avLst/>
          </a:prstGeom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그룹 27"/>
          <p:cNvGrpSpPr/>
          <p:nvPr/>
        </p:nvGrpSpPr>
        <p:grpSpPr>
          <a:xfrm>
            <a:off x="261712" y="304251"/>
            <a:ext cx="727206" cy="993706"/>
            <a:chOff x="4842640" y="195358"/>
            <a:chExt cx="727206" cy="993706"/>
          </a:xfrm>
        </p:grpSpPr>
        <p:sp>
          <p:nvSpPr>
            <p:cNvPr id="15" name="타원 14"/>
            <p:cNvSpPr/>
            <p:nvPr/>
          </p:nvSpPr>
          <p:spPr>
            <a:xfrm rot="1059351">
              <a:off x="4842640" y="782664"/>
              <a:ext cx="571500" cy="406400"/>
            </a:xfrm>
            <a:prstGeom prst="ellipse">
              <a:avLst/>
            </a:prstGeom>
            <a:solidFill>
              <a:schemeClr val="tx1">
                <a:alpha val="5000"/>
              </a:scheme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사다리꼴 13"/>
            <p:cNvSpPr/>
            <p:nvPr/>
          </p:nvSpPr>
          <p:spPr>
            <a:xfrm rot="12198497">
              <a:off x="5115865" y="579464"/>
              <a:ext cx="173066" cy="406400"/>
            </a:xfrm>
            <a:prstGeom prst="trapezoid">
              <a:avLst>
                <a:gd name="adj" fmla="val 38322"/>
              </a:avLst>
            </a:prstGeom>
            <a:solidFill>
              <a:schemeClr val="bg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타원 9"/>
            <p:cNvSpPr/>
            <p:nvPr/>
          </p:nvSpPr>
          <p:spPr>
            <a:xfrm rot="1059351">
              <a:off x="4966408" y="410484"/>
              <a:ext cx="571500" cy="406400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자유형 26"/>
            <p:cNvSpPr/>
            <p:nvPr/>
          </p:nvSpPr>
          <p:spPr>
            <a:xfrm rot="1059351">
              <a:off x="5351102" y="484051"/>
              <a:ext cx="162028" cy="347064"/>
            </a:xfrm>
            <a:custGeom>
              <a:avLst/>
              <a:gdLst>
                <a:gd name="connsiteX0" fmla="*/ 0 w 162028"/>
                <a:gd name="connsiteY0" fmla="*/ 0 h 347064"/>
                <a:gd name="connsiteX1" fmla="*/ 36043 w 162028"/>
                <a:gd name="connsiteY1" fmla="*/ 13912 h 347064"/>
                <a:gd name="connsiteX2" fmla="*/ 162028 w 162028"/>
                <a:gd name="connsiteY2" fmla="*/ 182409 h 347064"/>
                <a:gd name="connsiteX3" fmla="*/ 78334 w 162028"/>
                <a:gd name="connsiteY3" fmla="*/ 326093 h 347064"/>
                <a:gd name="connsiteX4" fmla="*/ 34594 w 162028"/>
                <a:gd name="connsiteY4" fmla="*/ 347064 h 347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2028" h="347064">
                  <a:moveTo>
                    <a:pt x="0" y="0"/>
                  </a:moveTo>
                  <a:lnTo>
                    <a:pt x="36043" y="13912"/>
                  </a:lnTo>
                  <a:cubicBezTo>
                    <a:pt x="112054" y="50429"/>
                    <a:pt x="162028" y="112269"/>
                    <a:pt x="162028" y="182409"/>
                  </a:cubicBezTo>
                  <a:cubicBezTo>
                    <a:pt x="162028" y="238521"/>
                    <a:pt x="130044" y="289321"/>
                    <a:pt x="78334" y="326093"/>
                  </a:cubicBezTo>
                  <a:lnTo>
                    <a:pt x="34594" y="347064"/>
                  </a:lnTo>
                  <a:close/>
                </a:path>
              </a:pathLst>
            </a:custGeom>
            <a:solidFill>
              <a:schemeClr val="tx1">
                <a:alpha val="11000"/>
              </a:scheme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타원 10"/>
            <p:cNvSpPr/>
            <p:nvPr/>
          </p:nvSpPr>
          <p:spPr>
            <a:xfrm rot="551721">
              <a:off x="5089084" y="281560"/>
              <a:ext cx="452088" cy="355948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자유형 25"/>
            <p:cNvSpPr/>
            <p:nvPr/>
          </p:nvSpPr>
          <p:spPr>
            <a:xfrm rot="551721">
              <a:off x="5396260" y="331058"/>
              <a:ext cx="126676" cy="307987"/>
            </a:xfrm>
            <a:custGeom>
              <a:avLst/>
              <a:gdLst>
                <a:gd name="connsiteX0" fmla="*/ 14892 w 126676"/>
                <a:gd name="connsiteY0" fmla="*/ 0 h 307987"/>
                <a:gd name="connsiteX1" fmla="*/ 60469 w 126676"/>
                <a:gd name="connsiteY1" fmla="*/ 24195 h 307987"/>
                <a:gd name="connsiteX2" fmla="*/ 126676 w 126676"/>
                <a:gd name="connsiteY2" fmla="*/ 150041 h 307987"/>
                <a:gd name="connsiteX3" fmla="*/ 60469 w 126676"/>
                <a:gd name="connsiteY3" fmla="*/ 275888 h 307987"/>
                <a:gd name="connsiteX4" fmla="*/ 0 w 126676"/>
                <a:gd name="connsiteY4" fmla="*/ 307987 h 307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676" h="307987">
                  <a:moveTo>
                    <a:pt x="14892" y="0"/>
                  </a:moveTo>
                  <a:lnTo>
                    <a:pt x="60469" y="24195"/>
                  </a:lnTo>
                  <a:cubicBezTo>
                    <a:pt x="101375" y="56402"/>
                    <a:pt x="126676" y="100895"/>
                    <a:pt x="126676" y="150041"/>
                  </a:cubicBezTo>
                  <a:cubicBezTo>
                    <a:pt x="126676" y="199187"/>
                    <a:pt x="101375" y="243680"/>
                    <a:pt x="60469" y="275888"/>
                  </a:cubicBezTo>
                  <a:lnTo>
                    <a:pt x="0" y="307987"/>
                  </a:lnTo>
                  <a:close/>
                </a:path>
              </a:pathLst>
            </a:custGeom>
            <a:solidFill>
              <a:schemeClr val="tx1">
                <a:alpha val="24000"/>
              </a:scheme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타원 11"/>
            <p:cNvSpPr/>
            <p:nvPr/>
          </p:nvSpPr>
          <p:spPr>
            <a:xfrm rot="1082807">
              <a:off x="5117758" y="195358"/>
              <a:ext cx="452088" cy="355948"/>
            </a:xfrm>
            <a:prstGeom prst="ellipse">
              <a:avLst/>
            </a:prstGeom>
            <a:solidFill>
              <a:srgbClr val="FF8086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E9A0228-12C8-4498-87EA-C18CEEB29E98}"/>
              </a:ext>
            </a:extLst>
          </p:cNvPr>
          <p:cNvSpPr/>
          <p:nvPr/>
        </p:nvSpPr>
        <p:spPr>
          <a:xfrm>
            <a:off x="1268155" y="11676"/>
            <a:ext cx="8550495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800" b="1" i="1" kern="0" dirty="0" err="1">
                <a:solidFill>
                  <a:srgbClr val="010B3C"/>
                </a:solidFill>
              </a:rPr>
              <a:t>Helini</a:t>
            </a:r>
            <a:r>
              <a:rPr lang="en-US" altLang="ko-KR" sz="2800" b="1" i="1" kern="0" dirty="0">
                <a:solidFill>
                  <a:srgbClr val="010B3C"/>
                </a:solidFill>
              </a:rPr>
              <a:t> (JSP </a:t>
            </a:r>
            <a:r>
              <a:rPr lang="ko-KR" altLang="en-US" sz="2800" b="1" i="1" kern="0" dirty="0">
                <a:solidFill>
                  <a:srgbClr val="010B3C"/>
                </a:solidFill>
              </a:rPr>
              <a:t>프로젝트</a:t>
            </a:r>
            <a:r>
              <a:rPr lang="en-US" altLang="ko-KR" sz="2800" b="1" i="1" kern="0" dirty="0">
                <a:solidFill>
                  <a:srgbClr val="010B3C"/>
                </a:solidFill>
              </a:rPr>
              <a:t>)</a:t>
            </a:r>
            <a:endParaRPr lang="ko-KR" altLang="en-US" sz="4800" kern="0" dirty="0">
              <a:solidFill>
                <a:srgbClr val="F1A197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383" y="2269607"/>
            <a:ext cx="4711848" cy="2547888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8341" y="2914295"/>
            <a:ext cx="3506092" cy="3623158"/>
          </a:xfrm>
          <a:prstGeom prst="rect">
            <a:avLst/>
          </a:prstGeom>
          <a:ln w="38100">
            <a:solidFill>
              <a:srgbClr val="0070C0"/>
            </a:solidFill>
          </a:ln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8341" y="1589779"/>
            <a:ext cx="3489780" cy="1171366"/>
          </a:xfrm>
          <a:prstGeom prst="rect">
            <a:avLst/>
          </a:prstGeom>
          <a:ln w="38100">
            <a:solidFill>
              <a:srgbClr val="0070C0"/>
            </a:solidFill>
          </a:ln>
        </p:spPr>
      </p:pic>
      <p:cxnSp>
        <p:nvCxnSpPr>
          <p:cNvPr id="24" name="직선 연결선 23"/>
          <p:cNvCxnSpPr/>
          <p:nvPr/>
        </p:nvCxnSpPr>
        <p:spPr>
          <a:xfrm flipH="1">
            <a:off x="5770224" y="956406"/>
            <a:ext cx="49274" cy="5558214"/>
          </a:xfrm>
          <a:prstGeom prst="line">
            <a:avLst/>
          </a:prstGeom>
          <a:ln w="317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142EF32-B340-4097-989C-855865FD1AB1}"/>
              </a:ext>
            </a:extLst>
          </p:cNvPr>
          <p:cNvSpPr/>
          <p:nvPr/>
        </p:nvSpPr>
        <p:spPr>
          <a:xfrm>
            <a:off x="1141144" y="878730"/>
            <a:ext cx="3179698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800" b="1" i="1" kern="0">
                <a:solidFill>
                  <a:schemeClr val="accent1">
                    <a:lumMod val="50000"/>
                  </a:schemeClr>
                </a:solidFill>
              </a:rPr>
              <a:t>방명록</a:t>
            </a:r>
            <a:r>
              <a:rPr lang="en-US" altLang="ko-KR" b="1" i="1" kern="0" dirty="0">
                <a:solidFill>
                  <a:schemeClr val="accent1">
                    <a:lumMod val="50000"/>
                  </a:schemeClr>
                </a:solidFill>
              </a:rPr>
              <a:t>(</a:t>
            </a:r>
            <a:r>
              <a:rPr lang="ko-KR" altLang="en-US" b="1" i="1" kern="0" dirty="0">
                <a:solidFill>
                  <a:schemeClr val="accent1">
                    <a:lumMod val="50000"/>
                  </a:schemeClr>
                </a:solidFill>
              </a:rPr>
              <a:t>기본화면</a:t>
            </a:r>
            <a:r>
              <a:rPr lang="en-US" altLang="ko-KR" b="1" i="1" kern="0" dirty="0">
                <a:solidFill>
                  <a:schemeClr val="accent1">
                    <a:lumMod val="50000"/>
                  </a:schemeClr>
                </a:solidFill>
              </a:rPr>
              <a:t>)</a:t>
            </a:r>
            <a:endParaRPr lang="ko-KR" altLang="en-US" sz="2800" kern="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74C8F55-4AE4-4A76-96C1-8DD9CAA5DCE2}"/>
              </a:ext>
            </a:extLst>
          </p:cNvPr>
          <p:cNvSpPr/>
          <p:nvPr/>
        </p:nvSpPr>
        <p:spPr>
          <a:xfrm>
            <a:off x="6058765" y="777629"/>
            <a:ext cx="4773309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800" b="1" i="1" kern="0" dirty="0">
                <a:solidFill>
                  <a:schemeClr val="accent1">
                    <a:lumMod val="50000"/>
                  </a:schemeClr>
                </a:solidFill>
              </a:rPr>
              <a:t>자바 소스</a:t>
            </a:r>
            <a:r>
              <a:rPr lang="en-US" altLang="ko-KR" sz="2800" b="1" i="1" kern="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ko-KR" b="1" i="1" kern="0" dirty="0">
                <a:solidFill>
                  <a:schemeClr val="accent1">
                    <a:lumMod val="50000"/>
                  </a:schemeClr>
                </a:solidFill>
              </a:rPr>
              <a:t>(Controller &amp; Dao)</a:t>
            </a:r>
            <a:endParaRPr lang="ko-KR" altLang="en-US" sz="2000" kern="0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154544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그룹 21"/>
          <p:cNvGrpSpPr/>
          <p:nvPr/>
        </p:nvGrpSpPr>
        <p:grpSpPr>
          <a:xfrm>
            <a:off x="2676807" y="2231953"/>
            <a:ext cx="6990786" cy="3697794"/>
            <a:chOff x="2676807" y="2231953"/>
            <a:chExt cx="6990786" cy="3697794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76807" y="2231953"/>
              <a:ext cx="6838386" cy="3697794"/>
            </a:xfrm>
            <a:prstGeom prst="rect">
              <a:avLst/>
            </a:prstGeom>
          </p:spPr>
        </p:pic>
        <p:sp>
          <p:nvSpPr>
            <p:cNvPr id="29" name="직사각형 28"/>
            <p:cNvSpPr/>
            <p:nvPr/>
          </p:nvSpPr>
          <p:spPr>
            <a:xfrm>
              <a:off x="2676807" y="2231953"/>
              <a:ext cx="6990786" cy="3697794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직사각형 8"/>
          <p:cNvSpPr/>
          <p:nvPr/>
        </p:nvSpPr>
        <p:spPr>
          <a:xfrm>
            <a:off x="11699999" y="812800"/>
            <a:ext cx="123701" cy="6045200"/>
          </a:xfrm>
          <a:prstGeom prst="rect">
            <a:avLst/>
          </a:prstGeom>
          <a:solidFill>
            <a:schemeClr val="tx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-1" y="800100"/>
            <a:ext cx="11700000" cy="0"/>
          </a:xfrm>
          <a:prstGeom prst="line">
            <a:avLst/>
          </a:prstGeom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11699999" y="800100"/>
            <a:ext cx="0" cy="6060400"/>
          </a:xfrm>
          <a:prstGeom prst="line">
            <a:avLst/>
          </a:prstGeom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그룹 27"/>
          <p:cNvGrpSpPr/>
          <p:nvPr/>
        </p:nvGrpSpPr>
        <p:grpSpPr>
          <a:xfrm>
            <a:off x="261712" y="304251"/>
            <a:ext cx="727206" cy="993706"/>
            <a:chOff x="4842640" y="195358"/>
            <a:chExt cx="727206" cy="993706"/>
          </a:xfrm>
        </p:grpSpPr>
        <p:sp>
          <p:nvSpPr>
            <p:cNvPr id="15" name="타원 14"/>
            <p:cNvSpPr/>
            <p:nvPr/>
          </p:nvSpPr>
          <p:spPr>
            <a:xfrm rot="1059351">
              <a:off x="4842640" y="782664"/>
              <a:ext cx="571500" cy="406400"/>
            </a:xfrm>
            <a:prstGeom prst="ellipse">
              <a:avLst/>
            </a:prstGeom>
            <a:solidFill>
              <a:schemeClr val="tx1">
                <a:alpha val="5000"/>
              </a:scheme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사다리꼴 13"/>
            <p:cNvSpPr/>
            <p:nvPr/>
          </p:nvSpPr>
          <p:spPr>
            <a:xfrm rot="12198497">
              <a:off x="5115865" y="579464"/>
              <a:ext cx="173066" cy="406400"/>
            </a:xfrm>
            <a:prstGeom prst="trapezoid">
              <a:avLst>
                <a:gd name="adj" fmla="val 38322"/>
              </a:avLst>
            </a:prstGeom>
            <a:solidFill>
              <a:schemeClr val="bg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타원 9"/>
            <p:cNvSpPr/>
            <p:nvPr/>
          </p:nvSpPr>
          <p:spPr>
            <a:xfrm rot="1059351">
              <a:off x="4966408" y="410484"/>
              <a:ext cx="571500" cy="406400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자유형 26"/>
            <p:cNvSpPr/>
            <p:nvPr/>
          </p:nvSpPr>
          <p:spPr>
            <a:xfrm rot="1059351">
              <a:off x="5351102" y="484051"/>
              <a:ext cx="162028" cy="347064"/>
            </a:xfrm>
            <a:custGeom>
              <a:avLst/>
              <a:gdLst>
                <a:gd name="connsiteX0" fmla="*/ 0 w 162028"/>
                <a:gd name="connsiteY0" fmla="*/ 0 h 347064"/>
                <a:gd name="connsiteX1" fmla="*/ 36043 w 162028"/>
                <a:gd name="connsiteY1" fmla="*/ 13912 h 347064"/>
                <a:gd name="connsiteX2" fmla="*/ 162028 w 162028"/>
                <a:gd name="connsiteY2" fmla="*/ 182409 h 347064"/>
                <a:gd name="connsiteX3" fmla="*/ 78334 w 162028"/>
                <a:gd name="connsiteY3" fmla="*/ 326093 h 347064"/>
                <a:gd name="connsiteX4" fmla="*/ 34594 w 162028"/>
                <a:gd name="connsiteY4" fmla="*/ 347064 h 347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2028" h="347064">
                  <a:moveTo>
                    <a:pt x="0" y="0"/>
                  </a:moveTo>
                  <a:lnTo>
                    <a:pt x="36043" y="13912"/>
                  </a:lnTo>
                  <a:cubicBezTo>
                    <a:pt x="112054" y="50429"/>
                    <a:pt x="162028" y="112269"/>
                    <a:pt x="162028" y="182409"/>
                  </a:cubicBezTo>
                  <a:cubicBezTo>
                    <a:pt x="162028" y="238521"/>
                    <a:pt x="130044" y="289321"/>
                    <a:pt x="78334" y="326093"/>
                  </a:cubicBezTo>
                  <a:lnTo>
                    <a:pt x="34594" y="347064"/>
                  </a:lnTo>
                  <a:close/>
                </a:path>
              </a:pathLst>
            </a:custGeom>
            <a:solidFill>
              <a:schemeClr val="tx1">
                <a:alpha val="11000"/>
              </a:scheme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타원 10"/>
            <p:cNvSpPr/>
            <p:nvPr/>
          </p:nvSpPr>
          <p:spPr>
            <a:xfrm rot="551721">
              <a:off x="5089084" y="281560"/>
              <a:ext cx="452088" cy="355948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자유형 25"/>
            <p:cNvSpPr/>
            <p:nvPr/>
          </p:nvSpPr>
          <p:spPr>
            <a:xfrm rot="551721">
              <a:off x="5396260" y="331058"/>
              <a:ext cx="126676" cy="307987"/>
            </a:xfrm>
            <a:custGeom>
              <a:avLst/>
              <a:gdLst>
                <a:gd name="connsiteX0" fmla="*/ 14892 w 126676"/>
                <a:gd name="connsiteY0" fmla="*/ 0 h 307987"/>
                <a:gd name="connsiteX1" fmla="*/ 60469 w 126676"/>
                <a:gd name="connsiteY1" fmla="*/ 24195 h 307987"/>
                <a:gd name="connsiteX2" fmla="*/ 126676 w 126676"/>
                <a:gd name="connsiteY2" fmla="*/ 150041 h 307987"/>
                <a:gd name="connsiteX3" fmla="*/ 60469 w 126676"/>
                <a:gd name="connsiteY3" fmla="*/ 275888 h 307987"/>
                <a:gd name="connsiteX4" fmla="*/ 0 w 126676"/>
                <a:gd name="connsiteY4" fmla="*/ 307987 h 307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676" h="307987">
                  <a:moveTo>
                    <a:pt x="14892" y="0"/>
                  </a:moveTo>
                  <a:lnTo>
                    <a:pt x="60469" y="24195"/>
                  </a:lnTo>
                  <a:cubicBezTo>
                    <a:pt x="101375" y="56402"/>
                    <a:pt x="126676" y="100895"/>
                    <a:pt x="126676" y="150041"/>
                  </a:cubicBezTo>
                  <a:cubicBezTo>
                    <a:pt x="126676" y="199187"/>
                    <a:pt x="101375" y="243680"/>
                    <a:pt x="60469" y="275888"/>
                  </a:cubicBezTo>
                  <a:lnTo>
                    <a:pt x="0" y="307987"/>
                  </a:lnTo>
                  <a:close/>
                </a:path>
              </a:pathLst>
            </a:custGeom>
            <a:solidFill>
              <a:schemeClr val="tx1">
                <a:alpha val="24000"/>
              </a:scheme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타원 11"/>
            <p:cNvSpPr/>
            <p:nvPr/>
          </p:nvSpPr>
          <p:spPr>
            <a:xfrm rot="1082807">
              <a:off x="5117758" y="195358"/>
              <a:ext cx="452088" cy="355948"/>
            </a:xfrm>
            <a:prstGeom prst="ellipse">
              <a:avLst/>
            </a:prstGeom>
            <a:solidFill>
              <a:srgbClr val="FF8086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E9A0228-12C8-4498-87EA-C18CEEB29E98}"/>
              </a:ext>
            </a:extLst>
          </p:cNvPr>
          <p:cNvSpPr/>
          <p:nvPr/>
        </p:nvSpPr>
        <p:spPr>
          <a:xfrm>
            <a:off x="1268155" y="11676"/>
            <a:ext cx="8550495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800" b="1" i="1" kern="0" dirty="0" err="1">
                <a:solidFill>
                  <a:srgbClr val="010B3C"/>
                </a:solidFill>
              </a:rPr>
              <a:t>Helini</a:t>
            </a:r>
            <a:r>
              <a:rPr lang="en-US" altLang="ko-KR" sz="2800" b="1" i="1" kern="0" dirty="0">
                <a:solidFill>
                  <a:srgbClr val="010B3C"/>
                </a:solidFill>
              </a:rPr>
              <a:t> (JSP </a:t>
            </a:r>
            <a:r>
              <a:rPr lang="ko-KR" altLang="en-US" sz="2800" b="1" i="1" kern="0" dirty="0">
                <a:solidFill>
                  <a:srgbClr val="010B3C"/>
                </a:solidFill>
              </a:rPr>
              <a:t>프로젝트</a:t>
            </a:r>
            <a:r>
              <a:rPr lang="en-US" altLang="ko-KR" sz="2800" b="1" i="1" kern="0" dirty="0">
                <a:solidFill>
                  <a:srgbClr val="010B3C"/>
                </a:solidFill>
              </a:rPr>
              <a:t>)</a:t>
            </a:r>
            <a:endParaRPr lang="ko-KR" altLang="en-US" sz="4800" kern="0" dirty="0">
              <a:solidFill>
                <a:srgbClr val="F1A197"/>
              </a:solidFill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851188" y="1656015"/>
            <a:ext cx="5490216" cy="2535410"/>
            <a:chOff x="5384330" y="751572"/>
            <a:chExt cx="5252180" cy="2425484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84330" y="751572"/>
              <a:ext cx="5252180" cy="2425484"/>
            </a:xfrm>
            <a:prstGeom prst="rect">
              <a:avLst/>
            </a:prstGeom>
          </p:spPr>
        </p:pic>
        <p:sp>
          <p:nvSpPr>
            <p:cNvPr id="21" name="직사각형 20"/>
            <p:cNvSpPr/>
            <p:nvPr/>
          </p:nvSpPr>
          <p:spPr>
            <a:xfrm>
              <a:off x="5395742" y="848628"/>
              <a:ext cx="5240768" cy="2328427"/>
            </a:xfrm>
            <a:prstGeom prst="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1" name="직사각형 30"/>
          <p:cNvSpPr/>
          <p:nvPr/>
        </p:nvSpPr>
        <p:spPr>
          <a:xfrm>
            <a:off x="5453149" y="4990101"/>
            <a:ext cx="243133" cy="140970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화살표 연결선 23"/>
          <p:cNvCxnSpPr>
            <a:stCxn id="31" idx="0"/>
            <a:endCxn id="21" idx="2"/>
          </p:cNvCxnSpPr>
          <p:nvPr/>
        </p:nvCxnSpPr>
        <p:spPr>
          <a:xfrm flipH="1" flipV="1">
            <a:off x="3602261" y="4191424"/>
            <a:ext cx="1972455" cy="798677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74BC48C8-01C1-40A1-A1CD-CBCA28F45A6A}"/>
              </a:ext>
            </a:extLst>
          </p:cNvPr>
          <p:cNvSpPr/>
          <p:nvPr/>
        </p:nvSpPr>
        <p:spPr>
          <a:xfrm>
            <a:off x="1141144" y="878730"/>
            <a:ext cx="3179698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800" b="1" i="1" kern="0" dirty="0">
                <a:solidFill>
                  <a:schemeClr val="accent1">
                    <a:lumMod val="50000"/>
                  </a:schemeClr>
                </a:solidFill>
              </a:rPr>
              <a:t>방명록</a:t>
            </a:r>
            <a:r>
              <a:rPr lang="en-US" altLang="ko-KR" b="1" i="1" kern="0" dirty="0">
                <a:solidFill>
                  <a:schemeClr val="accent1">
                    <a:lumMod val="50000"/>
                  </a:schemeClr>
                </a:solidFill>
              </a:rPr>
              <a:t>(</a:t>
            </a:r>
            <a:r>
              <a:rPr lang="ko-KR" altLang="en-US" b="1" i="1" kern="0" dirty="0">
                <a:solidFill>
                  <a:schemeClr val="accent1">
                    <a:lumMod val="50000"/>
                  </a:schemeClr>
                </a:solidFill>
              </a:rPr>
              <a:t>답글</a:t>
            </a:r>
            <a:r>
              <a:rPr lang="en-US" altLang="ko-KR" b="1" i="1" kern="0" dirty="0">
                <a:solidFill>
                  <a:schemeClr val="accent1">
                    <a:lumMod val="50000"/>
                  </a:schemeClr>
                </a:solidFill>
              </a:rPr>
              <a:t>)</a:t>
            </a:r>
            <a:endParaRPr lang="ko-KR" altLang="en-US" kern="0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721675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11699999" y="812800"/>
            <a:ext cx="123701" cy="6045200"/>
          </a:xfrm>
          <a:prstGeom prst="rect">
            <a:avLst/>
          </a:prstGeom>
          <a:solidFill>
            <a:schemeClr val="tx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-1" y="800100"/>
            <a:ext cx="11700000" cy="0"/>
          </a:xfrm>
          <a:prstGeom prst="line">
            <a:avLst/>
          </a:prstGeom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11699999" y="800100"/>
            <a:ext cx="0" cy="6060400"/>
          </a:xfrm>
          <a:prstGeom prst="line">
            <a:avLst/>
          </a:prstGeom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그룹 27"/>
          <p:cNvGrpSpPr/>
          <p:nvPr/>
        </p:nvGrpSpPr>
        <p:grpSpPr>
          <a:xfrm>
            <a:off x="261712" y="304251"/>
            <a:ext cx="727206" cy="993706"/>
            <a:chOff x="4842640" y="195358"/>
            <a:chExt cx="727206" cy="993706"/>
          </a:xfrm>
        </p:grpSpPr>
        <p:sp>
          <p:nvSpPr>
            <p:cNvPr id="15" name="타원 14"/>
            <p:cNvSpPr/>
            <p:nvPr/>
          </p:nvSpPr>
          <p:spPr>
            <a:xfrm rot="1059351">
              <a:off x="4842640" y="782664"/>
              <a:ext cx="571500" cy="406400"/>
            </a:xfrm>
            <a:prstGeom prst="ellipse">
              <a:avLst/>
            </a:prstGeom>
            <a:solidFill>
              <a:schemeClr val="tx1">
                <a:alpha val="5000"/>
              </a:scheme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사다리꼴 13"/>
            <p:cNvSpPr/>
            <p:nvPr/>
          </p:nvSpPr>
          <p:spPr>
            <a:xfrm rot="12198497">
              <a:off x="5115865" y="579464"/>
              <a:ext cx="173066" cy="406400"/>
            </a:xfrm>
            <a:prstGeom prst="trapezoid">
              <a:avLst>
                <a:gd name="adj" fmla="val 38322"/>
              </a:avLst>
            </a:prstGeom>
            <a:solidFill>
              <a:schemeClr val="bg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타원 9"/>
            <p:cNvSpPr/>
            <p:nvPr/>
          </p:nvSpPr>
          <p:spPr>
            <a:xfrm rot="1059351">
              <a:off x="4966408" y="410484"/>
              <a:ext cx="571500" cy="406400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자유형 26"/>
            <p:cNvSpPr/>
            <p:nvPr/>
          </p:nvSpPr>
          <p:spPr>
            <a:xfrm rot="1059351">
              <a:off x="5351102" y="484051"/>
              <a:ext cx="162028" cy="347064"/>
            </a:xfrm>
            <a:custGeom>
              <a:avLst/>
              <a:gdLst>
                <a:gd name="connsiteX0" fmla="*/ 0 w 162028"/>
                <a:gd name="connsiteY0" fmla="*/ 0 h 347064"/>
                <a:gd name="connsiteX1" fmla="*/ 36043 w 162028"/>
                <a:gd name="connsiteY1" fmla="*/ 13912 h 347064"/>
                <a:gd name="connsiteX2" fmla="*/ 162028 w 162028"/>
                <a:gd name="connsiteY2" fmla="*/ 182409 h 347064"/>
                <a:gd name="connsiteX3" fmla="*/ 78334 w 162028"/>
                <a:gd name="connsiteY3" fmla="*/ 326093 h 347064"/>
                <a:gd name="connsiteX4" fmla="*/ 34594 w 162028"/>
                <a:gd name="connsiteY4" fmla="*/ 347064 h 347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2028" h="347064">
                  <a:moveTo>
                    <a:pt x="0" y="0"/>
                  </a:moveTo>
                  <a:lnTo>
                    <a:pt x="36043" y="13912"/>
                  </a:lnTo>
                  <a:cubicBezTo>
                    <a:pt x="112054" y="50429"/>
                    <a:pt x="162028" y="112269"/>
                    <a:pt x="162028" y="182409"/>
                  </a:cubicBezTo>
                  <a:cubicBezTo>
                    <a:pt x="162028" y="238521"/>
                    <a:pt x="130044" y="289321"/>
                    <a:pt x="78334" y="326093"/>
                  </a:cubicBezTo>
                  <a:lnTo>
                    <a:pt x="34594" y="347064"/>
                  </a:lnTo>
                  <a:close/>
                </a:path>
              </a:pathLst>
            </a:custGeom>
            <a:solidFill>
              <a:schemeClr val="tx1">
                <a:alpha val="11000"/>
              </a:scheme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타원 10"/>
            <p:cNvSpPr/>
            <p:nvPr/>
          </p:nvSpPr>
          <p:spPr>
            <a:xfrm rot="551721">
              <a:off x="5089084" y="281560"/>
              <a:ext cx="452088" cy="355948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자유형 25"/>
            <p:cNvSpPr/>
            <p:nvPr/>
          </p:nvSpPr>
          <p:spPr>
            <a:xfrm rot="551721">
              <a:off x="5396260" y="331058"/>
              <a:ext cx="126676" cy="307987"/>
            </a:xfrm>
            <a:custGeom>
              <a:avLst/>
              <a:gdLst>
                <a:gd name="connsiteX0" fmla="*/ 14892 w 126676"/>
                <a:gd name="connsiteY0" fmla="*/ 0 h 307987"/>
                <a:gd name="connsiteX1" fmla="*/ 60469 w 126676"/>
                <a:gd name="connsiteY1" fmla="*/ 24195 h 307987"/>
                <a:gd name="connsiteX2" fmla="*/ 126676 w 126676"/>
                <a:gd name="connsiteY2" fmla="*/ 150041 h 307987"/>
                <a:gd name="connsiteX3" fmla="*/ 60469 w 126676"/>
                <a:gd name="connsiteY3" fmla="*/ 275888 h 307987"/>
                <a:gd name="connsiteX4" fmla="*/ 0 w 126676"/>
                <a:gd name="connsiteY4" fmla="*/ 307987 h 307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676" h="307987">
                  <a:moveTo>
                    <a:pt x="14892" y="0"/>
                  </a:moveTo>
                  <a:lnTo>
                    <a:pt x="60469" y="24195"/>
                  </a:lnTo>
                  <a:cubicBezTo>
                    <a:pt x="101375" y="56402"/>
                    <a:pt x="126676" y="100895"/>
                    <a:pt x="126676" y="150041"/>
                  </a:cubicBezTo>
                  <a:cubicBezTo>
                    <a:pt x="126676" y="199187"/>
                    <a:pt x="101375" y="243680"/>
                    <a:pt x="60469" y="275888"/>
                  </a:cubicBezTo>
                  <a:lnTo>
                    <a:pt x="0" y="307987"/>
                  </a:lnTo>
                  <a:close/>
                </a:path>
              </a:pathLst>
            </a:custGeom>
            <a:solidFill>
              <a:schemeClr val="tx1">
                <a:alpha val="24000"/>
              </a:scheme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타원 11"/>
            <p:cNvSpPr/>
            <p:nvPr/>
          </p:nvSpPr>
          <p:spPr>
            <a:xfrm rot="1082807">
              <a:off x="5117758" y="195358"/>
              <a:ext cx="452088" cy="355948"/>
            </a:xfrm>
            <a:prstGeom prst="ellipse">
              <a:avLst/>
            </a:prstGeom>
            <a:solidFill>
              <a:srgbClr val="FF8086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A0E9254-8CB2-4726-97D5-33BB8853AC13}"/>
              </a:ext>
            </a:extLst>
          </p:cNvPr>
          <p:cNvSpPr/>
          <p:nvPr/>
        </p:nvSpPr>
        <p:spPr>
          <a:xfrm>
            <a:off x="1141144" y="878730"/>
            <a:ext cx="3179698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800" b="1" i="1" kern="0" dirty="0">
                <a:solidFill>
                  <a:schemeClr val="accent1">
                    <a:lumMod val="50000"/>
                  </a:schemeClr>
                </a:solidFill>
              </a:rPr>
              <a:t>방명록</a:t>
            </a:r>
            <a:r>
              <a:rPr lang="en-US" altLang="ko-KR" b="1" i="1" kern="0" dirty="0">
                <a:solidFill>
                  <a:schemeClr val="accent1">
                    <a:lumMod val="50000"/>
                  </a:schemeClr>
                </a:solidFill>
              </a:rPr>
              <a:t>(</a:t>
            </a:r>
            <a:r>
              <a:rPr lang="ko-KR" altLang="en-US" b="1" i="1" kern="0" dirty="0">
                <a:solidFill>
                  <a:schemeClr val="accent1">
                    <a:lumMod val="50000"/>
                  </a:schemeClr>
                </a:solidFill>
              </a:rPr>
              <a:t>답글</a:t>
            </a:r>
            <a:r>
              <a:rPr lang="en-US" altLang="ko-KR" b="1" i="1" kern="0" dirty="0">
                <a:solidFill>
                  <a:schemeClr val="accent1">
                    <a:lumMod val="50000"/>
                  </a:schemeClr>
                </a:solidFill>
              </a:rPr>
              <a:t>)</a:t>
            </a:r>
            <a:endParaRPr lang="ko-KR" altLang="en-US" kern="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E9A0228-12C8-4498-87EA-C18CEEB29E98}"/>
              </a:ext>
            </a:extLst>
          </p:cNvPr>
          <p:cNvSpPr/>
          <p:nvPr/>
        </p:nvSpPr>
        <p:spPr>
          <a:xfrm>
            <a:off x="1268155" y="11676"/>
            <a:ext cx="8550495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800" b="1" i="1" kern="0" dirty="0" err="1">
                <a:solidFill>
                  <a:srgbClr val="010B3C"/>
                </a:solidFill>
              </a:rPr>
              <a:t>Helini</a:t>
            </a:r>
            <a:r>
              <a:rPr lang="en-US" altLang="ko-KR" sz="2800" b="1" i="1" kern="0" dirty="0">
                <a:solidFill>
                  <a:srgbClr val="010B3C"/>
                </a:solidFill>
              </a:rPr>
              <a:t> (JSP </a:t>
            </a:r>
            <a:r>
              <a:rPr lang="ko-KR" altLang="en-US" sz="2800" b="1" i="1" kern="0" dirty="0">
                <a:solidFill>
                  <a:srgbClr val="010B3C"/>
                </a:solidFill>
              </a:rPr>
              <a:t>프로젝트</a:t>
            </a:r>
            <a:r>
              <a:rPr lang="en-US" altLang="ko-KR" sz="2800" b="1" i="1" kern="0" dirty="0">
                <a:solidFill>
                  <a:srgbClr val="010B3C"/>
                </a:solidFill>
              </a:rPr>
              <a:t>)</a:t>
            </a:r>
            <a:endParaRPr lang="ko-KR" altLang="en-US" sz="4800" kern="0" dirty="0">
              <a:solidFill>
                <a:srgbClr val="F1A197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8846" y="1584143"/>
            <a:ext cx="2998726" cy="2394094"/>
          </a:xfrm>
          <a:prstGeom prst="rect">
            <a:avLst/>
          </a:prstGeom>
          <a:ln w="38100">
            <a:solidFill>
              <a:srgbClr val="0070C0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8869" y="4181382"/>
            <a:ext cx="2530608" cy="1973518"/>
          </a:xfrm>
          <a:prstGeom prst="rect">
            <a:avLst/>
          </a:prstGeom>
          <a:ln w="38100">
            <a:solidFill>
              <a:srgbClr val="0070C0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9937" y="4215763"/>
            <a:ext cx="2690468" cy="1899378"/>
          </a:xfrm>
          <a:prstGeom prst="rect">
            <a:avLst/>
          </a:prstGeom>
          <a:ln w="38100">
            <a:solidFill>
              <a:srgbClr val="0070C0"/>
            </a:solidFill>
          </a:ln>
        </p:spPr>
      </p:pic>
      <p:grpSp>
        <p:nvGrpSpPr>
          <p:cNvPr id="30" name="그룹 29"/>
          <p:cNvGrpSpPr/>
          <p:nvPr/>
        </p:nvGrpSpPr>
        <p:grpSpPr>
          <a:xfrm>
            <a:off x="851188" y="2591986"/>
            <a:ext cx="4209397" cy="2882174"/>
            <a:chOff x="5384330" y="751572"/>
            <a:chExt cx="5252180" cy="2425484"/>
          </a:xfrm>
        </p:grpSpPr>
        <p:pic>
          <p:nvPicPr>
            <p:cNvPr id="32" name="그림 3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84330" y="751572"/>
              <a:ext cx="5252180" cy="2425484"/>
            </a:xfrm>
            <a:prstGeom prst="rect">
              <a:avLst/>
            </a:prstGeom>
          </p:spPr>
        </p:pic>
        <p:sp>
          <p:nvSpPr>
            <p:cNvPr id="34" name="직사각형 33"/>
            <p:cNvSpPr/>
            <p:nvPr/>
          </p:nvSpPr>
          <p:spPr>
            <a:xfrm>
              <a:off x="5395742" y="848628"/>
              <a:ext cx="5240768" cy="2328427"/>
            </a:xfrm>
            <a:prstGeom prst="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7" name="직선 연결선 36"/>
          <p:cNvCxnSpPr/>
          <p:nvPr/>
        </p:nvCxnSpPr>
        <p:spPr>
          <a:xfrm flipH="1">
            <a:off x="5770224" y="956406"/>
            <a:ext cx="49274" cy="5558214"/>
          </a:xfrm>
          <a:prstGeom prst="line">
            <a:avLst/>
          </a:prstGeom>
          <a:ln w="317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74DB30C-DCFC-45BE-93CA-390BFEE3B8DE}"/>
              </a:ext>
            </a:extLst>
          </p:cNvPr>
          <p:cNvSpPr/>
          <p:nvPr/>
        </p:nvSpPr>
        <p:spPr>
          <a:xfrm>
            <a:off x="6058765" y="777629"/>
            <a:ext cx="4773309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800" b="1" i="1" kern="0" dirty="0">
                <a:solidFill>
                  <a:schemeClr val="accent1">
                    <a:lumMod val="50000"/>
                  </a:schemeClr>
                </a:solidFill>
              </a:rPr>
              <a:t>자바 소스</a:t>
            </a:r>
            <a:r>
              <a:rPr lang="en-US" altLang="ko-KR" sz="2800" b="1" i="1" kern="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ko-KR" b="1" i="1" kern="0" dirty="0">
                <a:solidFill>
                  <a:schemeClr val="accent1">
                    <a:lumMod val="50000"/>
                  </a:schemeClr>
                </a:solidFill>
              </a:rPr>
              <a:t>(</a:t>
            </a:r>
            <a:r>
              <a:rPr lang="en-US" altLang="ko-KR" b="1" i="1" kern="0" dirty="0" err="1">
                <a:solidFill>
                  <a:schemeClr val="accent1">
                    <a:lumMod val="50000"/>
                  </a:schemeClr>
                </a:solidFill>
              </a:rPr>
              <a:t>Jsp</a:t>
            </a:r>
            <a:r>
              <a:rPr lang="en-US" altLang="ko-KR" b="1" i="1" kern="0" dirty="0">
                <a:solidFill>
                  <a:schemeClr val="accent1">
                    <a:lumMod val="50000"/>
                  </a:schemeClr>
                </a:solidFill>
              </a:rPr>
              <a:t>)</a:t>
            </a:r>
            <a:endParaRPr lang="ko-KR" altLang="en-US" sz="2000" kern="0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620390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11699999" y="812800"/>
            <a:ext cx="123701" cy="6045200"/>
          </a:xfrm>
          <a:prstGeom prst="rect">
            <a:avLst/>
          </a:prstGeom>
          <a:solidFill>
            <a:schemeClr val="tx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-1" y="800100"/>
            <a:ext cx="11700000" cy="0"/>
          </a:xfrm>
          <a:prstGeom prst="line">
            <a:avLst/>
          </a:prstGeom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11699999" y="800100"/>
            <a:ext cx="0" cy="6060400"/>
          </a:xfrm>
          <a:prstGeom prst="line">
            <a:avLst/>
          </a:prstGeom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그룹 27"/>
          <p:cNvGrpSpPr/>
          <p:nvPr/>
        </p:nvGrpSpPr>
        <p:grpSpPr>
          <a:xfrm>
            <a:off x="261712" y="304251"/>
            <a:ext cx="727206" cy="993706"/>
            <a:chOff x="4842640" y="195358"/>
            <a:chExt cx="727206" cy="993706"/>
          </a:xfrm>
        </p:grpSpPr>
        <p:sp>
          <p:nvSpPr>
            <p:cNvPr id="15" name="타원 14"/>
            <p:cNvSpPr/>
            <p:nvPr/>
          </p:nvSpPr>
          <p:spPr>
            <a:xfrm rot="1059351">
              <a:off x="4842640" y="782664"/>
              <a:ext cx="571500" cy="406400"/>
            </a:xfrm>
            <a:prstGeom prst="ellipse">
              <a:avLst/>
            </a:prstGeom>
            <a:solidFill>
              <a:schemeClr val="tx1">
                <a:alpha val="5000"/>
              </a:scheme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사다리꼴 13"/>
            <p:cNvSpPr/>
            <p:nvPr/>
          </p:nvSpPr>
          <p:spPr>
            <a:xfrm rot="12198497">
              <a:off x="5115865" y="579464"/>
              <a:ext cx="173066" cy="406400"/>
            </a:xfrm>
            <a:prstGeom prst="trapezoid">
              <a:avLst>
                <a:gd name="adj" fmla="val 38322"/>
              </a:avLst>
            </a:prstGeom>
            <a:solidFill>
              <a:schemeClr val="bg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타원 9"/>
            <p:cNvSpPr/>
            <p:nvPr/>
          </p:nvSpPr>
          <p:spPr>
            <a:xfrm rot="1059351">
              <a:off x="4966408" y="410484"/>
              <a:ext cx="571500" cy="406400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자유형 26"/>
            <p:cNvSpPr/>
            <p:nvPr/>
          </p:nvSpPr>
          <p:spPr>
            <a:xfrm rot="1059351">
              <a:off x="5351102" y="484051"/>
              <a:ext cx="162028" cy="347064"/>
            </a:xfrm>
            <a:custGeom>
              <a:avLst/>
              <a:gdLst>
                <a:gd name="connsiteX0" fmla="*/ 0 w 162028"/>
                <a:gd name="connsiteY0" fmla="*/ 0 h 347064"/>
                <a:gd name="connsiteX1" fmla="*/ 36043 w 162028"/>
                <a:gd name="connsiteY1" fmla="*/ 13912 h 347064"/>
                <a:gd name="connsiteX2" fmla="*/ 162028 w 162028"/>
                <a:gd name="connsiteY2" fmla="*/ 182409 h 347064"/>
                <a:gd name="connsiteX3" fmla="*/ 78334 w 162028"/>
                <a:gd name="connsiteY3" fmla="*/ 326093 h 347064"/>
                <a:gd name="connsiteX4" fmla="*/ 34594 w 162028"/>
                <a:gd name="connsiteY4" fmla="*/ 347064 h 347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2028" h="347064">
                  <a:moveTo>
                    <a:pt x="0" y="0"/>
                  </a:moveTo>
                  <a:lnTo>
                    <a:pt x="36043" y="13912"/>
                  </a:lnTo>
                  <a:cubicBezTo>
                    <a:pt x="112054" y="50429"/>
                    <a:pt x="162028" y="112269"/>
                    <a:pt x="162028" y="182409"/>
                  </a:cubicBezTo>
                  <a:cubicBezTo>
                    <a:pt x="162028" y="238521"/>
                    <a:pt x="130044" y="289321"/>
                    <a:pt x="78334" y="326093"/>
                  </a:cubicBezTo>
                  <a:lnTo>
                    <a:pt x="34594" y="347064"/>
                  </a:lnTo>
                  <a:close/>
                </a:path>
              </a:pathLst>
            </a:custGeom>
            <a:solidFill>
              <a:schemeClr val="tx1">
                <a:alpha val="11000"/>
              </a:scheme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타원 10"/>
            <p:cNvSpPr/>
            <p:nvPr/>
          </p:nvSpPr>
          <p:spPr>
            <a:xfrm rot="551721">
              <a:off x="5089084" y="281560"/>
              <a:ext cx="452088" cy="355948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자유형 25"/>
            <p:cNvSpPr/>
            <p:nvPr/>
          </p:nvSpPr>
          <p:spPr>
            <a:xfrm rot="551721">
              <a:off x="5396260" y="331058"/>
              <a:ext cx="126676" cy="307987"/>
            </a:xfrm>
            <a:custGeom>
              <a:avLst/>
              <a:gdLst>
                <a:gd name="connsiteX0" fmla="*/ 14892 w 126676"/>
                <a:gd name="connsiteY0" fmla="*/ 0 h 307987"/>
                <a:gd name="connsiteX1" fmla="*/ 60469 w 126676"/>
                <a:gd name="connsiteY1" fmla="*/ 24195 h 307987"/>
                <a:gd name="connsiteX2" fmla="*/ 126676 w 126676"/>
                <a:gd name="connsiteY2" fmla="*/ 150041 h 307987"/>
                <a:gd name="connsiteX3" fmla="*/ 60469 w 126676"/>
                <a:gd name="connsiteY3" fmla="*/ 275888 h 307987"/>
                <a:gd name="connsiteX4" fmla="*/ 0 w 126676"/>
                <a:gd name="connsiteY4" fmla="*/ 307987 h 307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676" h="307987">
                  <a:moveTo>
                    <a:pt x="14892" y="0"/>
                  </a:moveTo>
                  <a:lnTo>
                    <a:pt x="60469" y="24195"/>
                  </a:lnTo>
                  <a:cubicBezTo>
                    <a:pt x="101375" y="56402"/>
                    <a:pt x="126676" y="100895"/>
                    <a:pt x="126676" y="150041"/>
                  </a:cubicBezTo>
                  <a:cubicBezTo>
                    <a:pt x="126676" y="199187"/>
                    <a:pt x="101375" y="243680"/>
                    <a:pt x="60469" y="275888"/>
                  </a:cubicBezTo>
                  <a:lnTo>
                    <a:pt x="0" y="307987"/>
                  </a:lnTo>
                  <a:close/>
                </a:path>
              </a:pathLst>
            </a:custGeom>
            <a:solidFill>
              <a:schemeClr val="tx1">
                <a:alpha val="24000"/>
              </a:scheme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타원 11"/>
            <p:cNvSpPr/>
            <p:nvPr/>
          </p:nvSpPr>
          <p:spPr>
            <a:xfrm rot="1082807">
              <a:off x="5117758" y="195358"/>
              <a:ext cx="452088" cy="355948"/>
            </a:xfrm>
            <a:prstGeom prst="ellipse">
              <a:avLst/>
            </a:prstGeom>
            <a:solidFill>
              <a:srgbClr val="FF8086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E9A0228-12C8-4498-87EA-C18CEEB29E98}"/>
              </a:ext>
            </a:extLst>
          </p:cNvPr>
          <p:cNvSpPr/>
          <p:nvPr/>
        </p:nvSpPr>
        <p:spPr>
          <a:xfrm>
            <a:off x="1268155" y="11676"/>
            <a:ext cx="8550495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800" b="1" i="1" kern="0" dirty="0" err="1">
                <a:solidFill>
                  <a:srgbClr val="010B3C"/>
                </a:solidFill>
              </a:rPr>
              <a:t>Helini</a:t>
            </a:r>
            <a:r>
              <a:rPr lang="en-US" altLang="ko-KR" sz="2800" b="1" i="1" kern="0" dirty="0">
                <a:solidFill>
                  <a:srgbClr val="010B3C"/>
                </a:solidFill>
              </a:rPr>
              <a:t> (JSP </a:t>
            </a:r>
            <a:r>
              <a:rPr lang="ko-KR" altLang="en-US" sz="2800" b="1" i="1" kern="0" dirty="0">
                <a:solidFill>
                  <a:srgbClr val="010B3C"/>
                </a:solidFill>
              </a:rPr>
              <a:t>프로젝트</a:t>
            </a:r>
            <a:r>
              <a:rPr lang="en-US" altLang="ko-KR" sz="2800" b="1" i="1" kern="0" dirty="0">
                <a:solidFill>
                  <a:srgbClr val="010B3C"/>
                </a:solidFill>
              </a:rPr>
              <a:t>)</a:t>
            </a:r>
            <a:endParaRPr lang="ko-KR" altLang="en-US" sz="4800" kern="0" dirty="0">
              <a:solidFill>
                <a:srgbClr val="F1A197"/>
              </a:solidFill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851188" y="2591986"/>
            <a:ext cx="4209397" cy="2882174"/>
            <a:chOff x="5384330" y="751572"/>
            <a:chExt cx="5252180" cy="2425484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84330" y="751572"/>
              <a:ext cx="5252180" cy="2425484"/>
            </a:xfrm>
            <a:prstGeom prst="rect">
              <a:avLst/>
            </a:prstGeom>
          </p:spPr>
        </p:pic>
        <p:sp>
          <p:nvSpPr>
            <p:cNvPr id="21" name="직사각형 20"/>
            <p:cNvSpPr/>
            <p:nvPr/>
          </p:nvSpPr>
          <p:spPr>
            <a:xfrm>
              <a:off x="5395742" y="848628"/>
              <a:ext cx="5240768" cy="2328427"/>
            </a:xfrm>
            <a:prstGeom prst="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3775" y="1547887"/>
            <a:ext cx="4435400" cy="2318858"/>
          </a:xfrm>
          <a:prstGeom prst="rect">
            <a:avLst/>
          </a:prstGeom>
          <a:ln w="38100">
            <a:solidFill>
              <a:srgbClr val="0070C0"/>
            </a:solidFill>
          </a:ln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4500" y="4090737"/>
            <a:ext cx="4393950" cy="2403658"/>
          </a:xfrm>
          <a:prstGeom prst="rect">
            <a:avLst/>
          </a:prstGeom>
          <a:ln w="38100">
            <a:solidFill>
              <a:srgbClr val="0070C0"/>
            </a:solidFill>
          </a:ln>
        </p:spPr>
      </p:pic>
      <p:cxnSp>
        <p:nvCxnSpPr>
          <p:cNvPr id="33" name="직선 연결선 32"/>
          <p:cNvCxnSpPr/>
          <p:nvPr/>
        </p:nvCxnSpPr>
        <p:spPr>
          <a:xfrm flipH="1">
            <a:off x="5770224" y="956406"/>
            <a:ext cx="49274" cy="5558214"/>
          </a:xfrm>
          <a:prstGeom prst="line">
            <a:avLst/>
          </a:prstGeom>
          <a:ln w="317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9121869-50DB-4252-963C-C8FC19DFAB13}"/>
              </a:ext>
            </a:extLst>
          </p:cNvPr>
          <p:cNvSpPr/>
          <p:nvPr/>
        </p:nvSpPr>
        <p:spPr>
          <a:xfrm>
            <a:off x="1141144" y="878730"/>
            <a:ext cx="3179698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800" b="1" i="1" kern="0" dirty="0">
                <a:solidFill>
                  <a:schemeClr val="accent1">
                    <a:lumMod val="50000"/>
                  </a:schemeClr>
                </a:solidFill>
              </a:rPr>
              <a:t>방명록</a:t>
            </a:r>
            <a:r>
              <a:rPr lang="en-US" altLang="ko-KR" b="1" i="1" kern="0" dirty="0">
                <a:solidFill>
                  <a:schemeClr val="accent1">
                    <a:lumMod val="50000"/>
                  </a:schemeClr>
                </a:solidFill>
              </a:rPr>
              <a:t>(</a:t>
            </a:r>
            <a:r>
              <a:rPr lang="ko-KR" altLang="en-US" b="1" i="1" kern="0" dirty="0">
                <a:solidFill>
                  <a:schemeClr val="accent1">
                    <a:lumMod val="50000"/>
                  </a:schemeClr>
                </a:solidFill>
              </a:rPr>
              <a:t>답글</a:t>
            </a:r>
            <a:r>
              <a:rPr lang="en-US" altLang="ko-KR" b="1" i="1" kern="0" dirty="0">
                <a:solidFill>
                  <a:schemeClr val="accent1">
                    <a:lumMod val="50000"/>
                  </a:schemeClr>
                </a:solidFill>
              </a:rPr>
              <a:t>)</a:t>
            </a:r>
            <a:endParaRPr lang="ko-KR" altLang="en-US" kern="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844702E-DCFA-489F-BE0A-E60C5E085442}"/>
              </a:ext>
            </a:extLst>
          </p:cNvPr>
          <p:cNvSpPr/>
          <p:nvPr/>
        </p:nvSpPr>
        <p:spPr>
          <a:xfrm>
            <a:off x="6058765" y="777629"/>
            <a:ext cx="4773309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800" b="1" i="1" kern="0" dirty="0">
                <a:solidFill>
                  <a:schemeClr val="accent1">
                    <a:lumMod val="50000"/>
                  </a:schemeClr>
                </a:solidFill>
              </a:rPr>
              <a:t>자바 소스</a:t>
            </a:r>
            <a:r>
              <a:rPr lang="en-US" altLang="ko-KR" sz="2800" b="1" i="1" kern="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ko-KR" b="1" i="1" kern="0" dirty="0">
                <a:solidFill>
                  <a:schemeClr val="accent1">
                    <a:lumMod val="50000"/>
                  </a:schemeClr>
                </a:solidFill>
              </a:rPr>
              <a:t>(Controller &amp; Dao)</a:t>
            </a:r>
            <a:endParaRPr lang="ko-KR" altLang="en-US" sz="2000" kern="0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25533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그룹 21"/>
          <p:cNvGrpSpPr/>
          <p:nvPr/>
        </p:nvGrpSpPr>
        <p:grpSpPr>
          <a:xfrm>
            <a:off x="2676807" y="2231953"/>
            <a:ext cx="6990786" cy="3697794"/>
            <a:chOff x="2676807" y="2231953"/>
            <a:chExt cx="6990786" cy="3697794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76807" y="2231953"/>
              <a:ext cx="6838386" cy="3697794"/>
            </a:xfrm>
            <a:prstGeom prst="rect">
              <a:avLst/>
            </a:prstGeom>
          </p:spPr>
        </p:pic>
        <p:sp>
          <p:nvSpPr>
            <p:cNvPr id="29" name="직사각형 28"/>
            <p:cNvSpPr/>
            <p:nvPr/>
          </p:nvSpPr>
          <p:spPr>
            <a:xfrm>
              <a:off x="2676807" y="2231953"/>
              <a:ext cx="6990786" cy="3697794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직사각형 8"/>
          <p:cNvSpPr/>
          <p:nvPr/>
        </p:nvSpPr>
        <p:spPr>
          <a:xfrm>
            <a:off x="11699999" y="812800"/>
            <a:ext cx="123701" cy="6045200"/>
          </a:xfrm>
          <a:prstGeom prst="rect">
            <a:avLst/>
          </a:prstGeom>
          <a:solidFill>
            <a:schemeClr val="tx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-1" y="800100"/>
            <a:ext cx="11700000" cy="0"/>
          </a:xfrm>
          <a:prstGeom prst="line">
            <a:avLst/>
          </a:prstGeom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11699999" y="800100"/>
            <a:ext cx="0" cy="6060400"/>
          </a:xfrm>
          <a:prstGeom prst="line">
            <a:avLst/>
          </a:prstGeom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그룹 27"/>
          <p:cNvGrpSpPr/>
          <p:nvPr/>
        </p:nvGrpSpPr>
        <p:grpSpPr>
          <a:xfrm>
            <a:off x="261712" y="304251"/>
            <a:ext cx="727206" cy="993706"/>
            <a:chOff x="4842640" y="195358"/>
            <a:chExt cx="727206" cy="993706"/>
          </a:xfrm>
        </p:grpSpPr>
        <p:sp>
          <p:nvSpPr>
            <p:cNvPr id="15" name="타원 14"/>
            <p:cNvSpPr/>
            <p:nvPr/>
          </p:nvSpPr>
          <p:spPr>
            <a:xfrm rot="1059351">
              <a:off x="4842640" y="782664"/>
              <a:ext cx="571500" cy="406400"/>
            </a:xfrm>
            <a:prstGeom prst="ellipse">
              <a:avLst/>
            </a:prstGeom>
            <a:solidFill>
              <a:schemeClr val="tx1">
                <a:alpha val="5000"/>
              </a:scheme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사다리꼴 13"/>
            <p:cNvSpPr/>
            <p:nvPr/>
          </p:nvSpPr>
          <p:spPr>
            <a:xfrm rot="12198497">
              <a:off x="5115865" y="579464"/>
              <a:ext cx="173066" cy="406400"/>
            </a:xfrm>
            <a:prstGeom prst="trapezoid">
              <a:avLst>
                <a:gd name="adj" fmla="val 38322"/>
              </a:avLst>
            </a:prstGeom>
            <a:solidFill>
              <a:schemeClr val="bg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타원 9"/>
            <p:cNvSpPr/>
            <p:nvPr/>
          </p:nvSpPr>
          <p:spPr>
            <a:xfrm rot="1059351">
              <a:off x="4966408" y="410484"/>
              <a:ext cx="571500" cy="406400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자유형 26"/>
            <p:cNvSpPr/>
            <p:nvPr/>
          </p:nvSpPr>
          <p:spPr>
            <a:xfrm rot="1059351">
              <a:off x="5351102" y="484051"/>
              <a:ext cx="162028" cy="347064"/>
            </a:xfrm>
            <a:custGeom>
              <a:avLst/>
              <a:gdLst>
                <a:gd name="connsiteX0" fmla="*/ 0 w 162028"/>
                <a:gd name="connsiteY0" fmla="*/ 0 h 347064"/>
                <a:gd name="connsiteX1" fmla="*/ 36043 w 162028"/>
                <a:gd name="connsiteY1" fmla="*/ 13912 h 347064"/>
                <a:gd name="connsiteX2" fmla="*/ 162028 w 162028"/>
                <a:gd name="connsiteY2" fmla="*/ 182409 h 347064"/>
                <a:gd name="connsiteX3" fmla="*/ 78334 w 162028"/>
                <a:gd name="connsiteY3" fmla="*/ 326093 h 347064"/>
                <a:gd name="connsiteX4" fmla="*/ 34594 w 162028"/>
                <a:gd name="connsiteY4" fmla="*/ 347064 h 347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2028" h="347064">
                  <a:moveTo>
                    <a:pt x="0" y="0"/>
                  </a:moveTo>
                  <a:lnTo>
                    <a:pt x="36043" y="13912"/>
                  </a:lnTo>
                  <a:cubicBezTo>
                    <a:pt x="112054" y="50429"/>
                    <a:pt x="162028" y="112269"/>
                    <a:pt x="162028" y="182409"/>
                  </a:cubicBezTo>
                  <a:cubicBezTo>
                    <a:pt x="162028" y="238521"/>
                    <a:pt x="130044" y="289321"/>
                    <a:pt x="78334" y="326093"/>
                  </a:cubicBezTo>
                  <a:lnTo>
                    <a:pt x="34594" y="347064"/>
                  </a:lnTo>
                  <a:close/>
                </a:path>
              </a:pathLst>
            </a:custGeom>
            <a:solidFill>
              <a:schemeClr val="tx1">
                <a:alpha val="11000"/>
              </a:scheme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타원 10"/>
            <p:cNvSpPr/>
            <p:nvPr/>
          </p:nvSpPr>
          <p:spPr>
            <a:xfrm rot="551721">
              <a:off x="5089084" y="281560"/>
              <a:ext cx="452088" cy="355948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자유형 25"/>
            <p:cNvSpPr/>
            <p:nvPr/>
          </p:nvSpPr>
          <p:spPr>
            <a:xfrm rot="551721">
              <a:off x="5396260" y="331058"/>
              <a:ext cx="126676" cy="307987"/>
            </a:xfrm>
            <a:custGeom>
              <a:avLst/>
              <a:gdLst>
                <a:gd name="connsiteX0" fmla="*/ 14892 w 126676"/>
                <a:gd name="connsiteY0" fmla="*/ 0 h 307987"/>
                <a:gd name="connsiteX1" fmla="*/ 60469 w 126676"/>
                <a:gd name="connsiteY1" fmla="*/ 24195 h 307987"/>
                <a:gd name="connsiteX2" fmla="*/ 126676 w 126676"/>
                <a:gd name="connsiteY2" fmla="*/ 150041 h 307987"/>
                <a:gd name="connsiteX3" fmla="*/ 60469 w 126676"/>
                <a:gd name="connsiteY3" fmla="*/ 275888 h 307987"/>
                <a:gd name="connsiteX4" fmla="*/ 0 w 126676"/>
                <a:gd name="connsiteY4" fmla="*/ 307987 h 307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676" h="307987">
                  <a:moveTo>
                    <a:pt x="14892" y="0"/>
                  </a:moveTo>
                  <a:lnTo>
                    <a:pt x="60469" y="24195"/>
                  </a:lnTo>
                  <a:cubicBezTo>
                    <a:pt x="101375" y="56402"/>
                    <a:pt x="126676" y="100895"/>
                    <a:pt x="126676" y="150041"/>
                  </a:cubicBezTo>
                  <a:cubicBezTo>
                    <a:pt x="126676" y="199187"/>
                    <a:pt x="101375" y="243680"/>
                    <a:pt x="60469" y="275888"/>
                  </a:cubicBezTo>
                  <a:lnTo>
                    <a:pt x="0" y="307987"/>
                  </a:lnTo>
                  <a:close/>
                </a:path>
              </a:pathLst>
            </a:custGeom>
            <a:solidFill>
              <a:schemeClr val="tx1">
                <a:alpha val="24000"/>
              </a:scheme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타원 11"/>
            <p:cNvSpPr/>
            <p:nvPr/>
          </p:nvSpPr>
          <p:spPr>
            <a:xfrm rot="1082807">
              <a:off x="5117758" y="195358"/>
              <a:ext cx="452088" cy="355948"/>
            </a:xfrm>
            <a:prstGeom prst="ellipse">
              <a:avLst/>
            </a:prstGeom>
            <a:solidFill>
              <a:srgbClr val="FF8086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A0E9254-8CB2-4726-97D5-33BB8853AC13}"/>
              </a:ext>
            </a:extLst>
          </p:cNvPr>
          <p:cNvSpPr/>
          <p:nvPr/>
        </p:nvSpPr>
        <p:spPr>
          <a:xfrm>
            <a:off x="1141144" y="878730"/>
            <a:ext cx="3179698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800" b="1" i="1" kern="0" dirty="0">
                <a:solidFill>
                  <a:schemeClr val="accent1">
                    <a:lumMod val="50000"/>
                  </a:schemeClr>
                </a:solidFill>
              </a:rPr>
              <a:t>방명록</a:t>
            </a:r>
            <a:r>
              <a:rPr lang="en-US" altLang="ko-KR" b="1" i="1" kern="0" dirty="0">
                <a:solidFill>
                  <a:schemeClr val="accent1">
                    <a:lumMod val="50000"/>
                  </a:schemeClr>
                </a:solidFill>
              </a:rPr>
              <a:t>(</a:t>
            </a:r>
            <a:r>
              <a:rPr lang="ko-KR" altLang="en-US" b="1" i="1" kern="0" dirty="0">
                <a:solidFill>
                  <a:schemeClr val="accent1">
                    <a:lumMod val="50000"/>
                  </a:schemeClr>
                </a:solidFill>
              </a:rPr>
              <a:t>수정</a:t>
            </a:r>
            <a:r>
              <a:rPr lang="en-US" altLang="ko-KR" b="1" i="1" kern="0" dirty="0">
                <a:solidFill>
                  <a:schemeClr val="accent1">
                    <a:lumMod val="50000"/>
                  </a:schemeClr>
                </a:solidFill>
              </a:rPr>
              <a:t>)</a:t>
            </a:r>
            <a:endParaRPr lang="ko-KR" altLang="en-US" kern="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E9A0228-12C8-4498-87EA-C18CEEB29E98}"/>
              </a:ext>
            </a:extLst>
          </p:cNvPr>
          <p:cNvSpPr/>
          <p:nvPr/>
        </p:nvSpPr>
        <p:spPr>
          <a:xfrm>
            <a:off x="1268155" y="11676"/>
            <a:ext cx="8550495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800" b="1" i="1" kern="0" dirty="0" err="1">
                <a:solidFill>
                  <a:srgbClr val="010B3C"/>
                </a:solidFill>
              </a:rPr>
              <a:t>Helini</a:t>
            </a:r>
            <a:r>
              <a:rPr lang="en-US" altLang="ko-KR" sz="2800" b="1" i="1" kern="0" dirty="0">
                <a:solidFill>
                  <a:srgbClr val="010B3C"/>
                </a:solidFill>
              </a:rPr>
              <a:t> (JSP </a:t>
            </a:r>
            <a:r>
              <a:rPr lang="ko-KR" altLang="en-US" sz="2800" b="1" i="1" kern="0" dirty="0">
                <a:solidFill>
                  <a:srgbClr val="010B3C"/>
                </a:solidFill>
              </a:rPr>
              <a:t>프로젝트</a:t>
            </a:r>
            <a:r>
              <a:rPr lang="en-US" altLang="ko-KR" sz="2800" b="1" i="1" kern="0" dirty="0">
                <a:solidFill>
                  <a:srgbClr val="010B3C"/>
                </a:solidFill>
              </a:rPr>
              <a:t>)</a:t>
            </a:r>
            <a:endParaRPr lang="ko-KR" altLang="en-US" sz="4800" kern="0" dirty="0">
              <a:solidFill>
                <a:srgbClr val="F1A197"/>
              </a:solidFill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721358" y="1810264"/>
            <a:ext cx="5078434" cy="2674686"/>
            <a:chOff x="5849999" y="4172040"/>
            <a:chExt cx="5104586" cy="2688460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49999" y="4172040"/>
              <a:ext cx="5104586" cy="2688460"/>
            </a:xfrm>
            <a:prstGeom prst="rect">
              <a:avLst/>
            </a:prstGeom>
            <a:ln>
              <a:noFill/>
            </a:ln>
          </p:spPr>
        </p:pic>
        <p:sp>
          <p:nvSpPr>
            <p:cNvPr id="13" name="직사각형 12"/>
            <p:cNvSpPr/>
            <p:nvPr/>
          </p:nvSpPr>
          <p:spPr>
            <a:xfrm>
              <a:off x="5849999" y="4172040"/>
              <a:ext cx="5104586" cy="2685960"/>
            </a:xfrm>
            <a:prstGeom prst="rect">
              <a:avLst/>
            </a:prstGeom>
            <a:no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0" name="직사각형 29"/>
          <p:cNvSpPr/>
          <p:nvPr/>
        </p:nvSpPr>
        <p:spPr>
          <a:xfrm>
            <a:off x="5733972" y="5001148"/>
            <a:ext cx="305761" cy="140970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직선 화살표 연결선 31"/>
          <p:cNvCxnSpPr>
            <a:endCxn id="13" idx="2"/>
          </p:cNvCxnSpPr>
          <p:nvPr/>
        </p:nvCxnSpPr>
        <p:spPr>
          <a:xfrm flipH="1" flipV="1">
            <a:off x="3260575" y="4482463"/>
            <a:ext cx="2589424" cy="518685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615142" y="1695796"/>
            <a:ext cx="5184650" cy="2786667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181864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11699999" y="812800"/>
            <a:ext cx="123701" cy="6045200"/>
          </a:xfrm>
          <a:prstGeom prst="rect">
            <a:avLst/>
          </a:prstGeom>
          <a:solidFill>
            <a:schemeClr val="tx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-1" y="800100"/>
            <a:ext cx="11700000" cy="0"/>
          </a:xfrm>
          <a:prstGeom prst="line">
            <a:avLst/>
          </a:prstGeom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11699999" y="800100"/>
            <a:ext cx="0" cy="6060400"/>
          </a:xfrm>
          <a:prstGeom prst="line">
            <a:avLst/>
          </a:prstGeom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그룹 27"/>
          <p:cNvGrpSpPr/>
          <p:nvPr/>
        </p:nvGrpSpPr>
        <p:grpSpPr>
          <a:xfrm>
            <a:off x="261712" y="304251"/>
            <a:ext cx="727206" cy="993706"/>
            <a:chOff x="4842640" y="195358"/>
            <a:chExt cx="727206" cy="993706"/>
          </a:xfrm>
        </p:grpSpPr>
        <p:sp>
          <p:nvSpPr>
            <p:cNvPr id="15" name="타원 14"/>
            <p:cNvSpPr/>
            <p:nvPr/>
          </p:nvSpPr>
          <p:spPr>
            <a:xfrm rot="1059351">
              <a:off x="4842640" y="782664"/>
              <a:ext cx="571500" cy="406400"/>
            </a:xfrm>
            <a:prstGeom prst="ellipse">
              <a:avLst/>
            </a:prstGeom>
            <a:solidFill>
              <a:schemeClr val="tx1">
                <a:alpha val="5000"/>
              </a:scheme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사다리꼴 13"/>
            <p:cNvSpPr/>
            <p:nvPr/>
          </p:nvSpPr>
          <p:spPr>
            <a:xfrm rot="12198497">
              <a:off x="5115865" y="579464"/>
              <a:ext cx="173066" cy="406400"/>
            </a:xfrm>
            <a:prstGeom prst="trapezoid">
              <a:avLst>
                <a:gd name="adj" fmla="val 38322"/>
              </a:avLst>
            </a:prstGeom>
            <a:solidFill>
              <a:schemeClr val="bg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타원 9"/>
            <p:cNvSpPr/>
            <p:nvPr/>
          </p:nvSpPr>
          <p:spPr>
            <a:xfrm rot="1059351">
              <a:off x="4966408" y="410484"/>
              <a:ext cx="571500" cy="406400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자유형 26"/>
            <p:cNvSpPr/>
            <p:nvPr/>
          </p:nvSpPr>
          <p:spPr>
            <a:xfrm rot="1059351">
              <a:off x="5351102" y="484051"/>
              <a:ext cx="162028" cy="347064"/>
            </a:xfrm>
            <a:custGeom>
              <a:avLst/>
              <a:gdLst>
                <a:gd name="connsiteX0" fmla="*/ 0 w 162028"/>
                <a:gd name="connsiteY0" fmla="*/ 0 h 347064"/>
                <a:gd name="connsiteX1" fmla="*/ 36043 w 162028"/>
                <a:gd name="connsiteY1" fmla="*/ 13912 h 347064"/>
                <a:gd name="connsiteX2" fmla="*/ 162028 w 162028"/>
                <a:gd name="connsiteY2" fmla="*/ 182409 h 347064"/>
                <a:gd name="connsiteX3" fmla="*/ 78334 w 162028"/>
                <a:gd name="connsiteY3" fmla="*/ 326093 h 347064"/>
                <a:gd name="connsiteX4" fmla="*/ 34594 w 162028"/>
                <a:gd name="connsiteY4" fmla="*/ 347064 h 347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2028" h="347064">
                  <a:moveTo>
                    <a:pt x="0" y="0"/>
                  </a:moveTo>
                  <a:lnTo>
                    <a:pt x="36043" y="13912"/>
                  </a:lnTo>
                  <a:cubicBezTo>
                    <a:pt x="112054" y="50429"/>
                    <a:pt x="162028" y="112269"/>
                    <a:pt x="162028" y="182409"/>
                  </a:cubicBezTo>
                  <a:cubicBezTo>
                    <a:pt x="162028" y="238521"/>
                    <a:pt x="130044" y="289321"/>
                    <a:pt x="78334" y="326093"/>
                  </a:cubicBezTo>
                  <a:lnTo>
                    <a:pt x="34594" y="347064"/>
                  </a:lnTo>
                  <a:close/>
                </a:path>
              </a:pathLst>
            </a:custGeom>
            <a:solidFill>
              <a:schemeClr val="tx1">
                <a:alpha val="11000"/>
              </a:scheme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타원 10"/>
            <p:cNvSpPr/>
            <p:nvPr/>
          </p:nvSpPr>
          <p:spPr>
            <a:xfrm rot="551721">
              <a:off x="5089084" y="281560"/>
              <a:ext cx="452088" cy="355948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자유형 25"/>
            <p:cNvSpPr/>
            <p:nvPr/>
          </p:nvSpPr>
          <p:spPr>
            <a:xfrm rot="551721">
              <a:off x="5396260" y="331058"/>
              <a:ext cx="126676" cy="307987"/>
            </a:xfrm>
            <a:custGeom>
              <a:avLst/>
              <a:gdLst>
                <a:gd name="connsiteX0" fmla="*/ 14892 w 126676"/>
                <a:gd name="connsiteY0" fmla="*/ 0 h 307987"/>
                <a:gd name="connsiteX1" fmla="*/ 60469 w 126676"/>
                <a:gd name="connsiteY1" fmla="*/ 24195 h 307987"/>
                <a:gd name="connsiteX2" fmla="*/ 126676 w 126676"/>
                <a:gd name="connsiteY2" fmla="*/ 150041 h 307987"/>
                <a:gd name="connsiteX3" fmla="*/ 60469 w 126676"/>
                <a:gd name="connsiteY3" fmla="*/ 275888 h 307987"/>
                <a:gd name="connsiteX4" fmla="*/ 0 w 126676"/>
                <a:gd name="connsiteY4" fmla="*/ 307987 h 307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676" h="307987">
                  <a:moveTo>
                    <a:pt x="14892" y="0"/>
                  </a:moveTo>
                  <a:lnTo>
                    <a:pt x="60469" y="24195"/>
                  </a:lnTo>
                  <a:cubicBezTo>
                    <a:pt x="101375" y="56402"/>
                    <a:pt x="126676" y="100895"/>
                    <a:pt x="126676" y="150041"/>
                  </a:cubicBezTo>
                  <a:cubicBezTo>
                    <a:pt x="126676" y="199187"/>
                    <a:pt x="101375" y="243680"/>
                    <a:pt x="60469" y="275888"/>
                  </a:cubicBezTo>
                  <a:lnTo>
                    <a:pt x="0" y="307987"/>
                  </a:lnTo>
                  <a:close/>
                </a:path>
              </a:pathLst>
            </a:custGeom>
            <a:solidFill>
              <a:schemeClr val="tx1">
                <a:alpha val="24000"/>
              </a:scheme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타원 11"/>
            <p:cNvSpPr/>
            <p:nvPr/>
          </p:nvSpPr>
          <p:spPr>
            <a:xfrm rot="1082807">
              <a:off x="5117758" y="195358"/>
              <a:ext cx="452088" cy="355948"/>
            </a:xfrm>
            <a:prstGeom prst="ellipse">
              <a:avLst/>
            </a:prstGeom>
            <a:solidFill>
              <a:srgbClr val="FF8086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E9A0228-12C8-4498-87EA-C18CEEB29E98}"/>
              </a:ext>
            </a:extLst>
          </p:cNvPr>
          <p:cNvSpPr/>
          <p:nvPr/>
        </p:nvSpPr>
        <p:spPr>
          <a:xfrm>
            <a:off x="1268155" y="11676"/>
            <a:ext cx="8550495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800" b="1" i="1" kern="0" dirty="0" err="1">
                <a:solidFill>
                  <a:srgbClr val="010B3C"/>
                </a:solidFill>
              </a:rPr>
              <a:t>Helini</a:t>
            </a:r>
            <a:r>
              <a:rPr lang="en-US" altLang="ko-KR" sz="2800" b="1" i="1" kern="0" dirty="0">
                <a:solidFill>
                  <a:srgbClr val="010B3C"/>
                </a:solidFill>
              </a:rPr>
              <a:t> (JSP </a:t>
            </a:r>
            <a:r>
              <a:rPr lang="ko-KR" altLang="en-US" sz="2800" b="1" i="1" kern="0" dirty="0">
                <a:solidFill>
                  <a:srgbClr val="010B3C"/>
                </a:solidFill>
              </a:rPr>
              <a:t>프로젝트</a:t>
            </a:r>
            <a:r>
              <a:rPr lang="en-US" altLang="ko-KR" sz="2800" b="1" i="1" kern="0" dirty="0">
                <a:solidFill>
                  <a:srgbClr val="010B3C"/>
                </a:solidFill>
              </a:rPr>
              <a:t>)</a:t>
            </a:r>
            <a:endParaRPr lang="ko-KR" altLang="en-US" sz="4800" kern="0" dirty="0">
              <a:solidFill>
                <a:srgbClr val="F1A197"/>
              </a:solidFill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279779" y="2390700"/>
            <a:ext cx="5438265" cy="2990850"/>
            <a:chOff x="337309" y="2543175"/>
            <a:chExt cx="5438265" cy="2990850"/>
          </a:xfrm>
        </p:grpSpPr>
        <p:grpSp>
          <p:nvGrpSpPr>
            <p:cNvPr id="18" name="그룹 17"/>
            <p:cNvGrpSpPr/>
            <p:nvPr/>
          </p:nvGrpSpPr>
          <p:grpSpPr>
            <a:xfrm>
              <a:off x="547462" y="2686564"/>
              <a:ext cx="5078434" cy="2674686"/>
              <a:chOff x="5849999" y="4172040"/>
              <a:chExt cx="5104586" cy="2688460"/>
            </a:xfrm>
          </p:grpSpPr>
          <p:pic>
            <p:nvPicPr>
              <p:cNvPr id="5" name="그림 4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849999" y="4172040"/>
                <a:ext cx="5104586" cy="2688460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13" name="직사각형 12"/>
              <p:cNvSpPr/>
              <p:nvPr/>
            </p:nvSpPr>
            <p:spPr>
              <a:xfrm>
                <a:off x="5849999" y="4172040"/>
                <a:ext cx="5104586" cy="2685960"/>
              </a:xfrm>
              <a:prstGeom prst="rect">
                <a:avLst/>
              </a:prstGeom>
              <a:no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" name="직사각형 2"/>
            <p:cNvSpPr/>
            <p:nvPr/>
          </p:nvSpPr>
          <p:spPr>
            <a:xfrm>
              <a:off x="337309" y="2543175"/>
              <a:ext cx="5438265" cy="2990850"/>
            </a:xfrm>
            <a:prstGeom prst="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1" name="직선 연결선 30"/>
          <p:cNvCxnSpPr/>
          <p:nvPr/>
        </p:nvCxnSpPr>
        <p:spPr>
          <a:xfrm flipH="1">
            <a:off x="5770224" y="956406"/>
            <a:ext cx="49274" cy="5558214"/>
          </a:xfrm>
          <a:prstGeom prst="line">
            <a:avLst/>
          </a:prstGeom>
          <a:ln w="317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그림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9704" y="1627509"/>
            <a:ext cx="3654764" cy="1813160"/>
          </a:xfrm>
          <a:prstGeom prst="rect">
            <a:avLst/>
          </a:prstGeom>
          <a:ln w="38100">
            <a:solidFill>
              <a:srgbClr val="0070C0"/>
            </a:solidFill>
          </a:ln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9704" y="3549068"/>
            <a:ext cx="4245054" cy="2884590"/>
          </a:xfrm>
          <a:prstGeom prst="rect">
            <a:avLst/>
          </a:prstGeom>
          <a:ln w="38100">
            <a:solidFill>
              <a:srgbClr val="0070C0"/>
            </a:solidFill>
          </a:ln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EEDF8BD8-9E8E-4142-962D-DCB76327AF8E}"/>
              </a:ext>
            </a:extLst>
          </p:cNvPr>
          <p:cNvSpPr/>
          <p:nvPr/>
        </p:nvSpPr>
        <p:spPr>
          <a:xfrm>
            <a:off x="1141144" y="878730"/>
            <a:ext cx="3179698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800" b="1" i="1" kern="0" dirty="0">
                <a:solidFill>
                  <a:schemeClr val="accent1">
                    <a:lumMod val="50000"/>
                  </a:schemeClr>
                </a:solidFill>
              </a:rPr>
              <a:t>방명록</a:t>
            </a:r>
            <a:r>
              <a:rPr lang="en-US" altLang="ko-KR" b="1" i="1" kern="0" dirty="0">
                <a:solidFill>
                  <a:schemeClr val="accent1">
                    <a:lumMod val="50000"/>
                  </a:schemeClr>
                </a:solidFill>
              </a:rPr>
              <a:t>(</a:t>
            </a:r>
            <a:r>
              <a:rPr lang="ko-KR" altLang="en-US" b="1" i="1" kern="0" dirty="0">
                <a:solidFill>
                  <a:schemeClr val="accent1">
                    <a:lumMod val="50000"/>
                  </a:schemeClr>
                </a:solidFill>
              </a:rPr>
              <a:t>수정</a:t>
            </a:r>
            <a:r>
              <a:rPr lang="en-US" altLang="ko-KR" b="1" i="1" kern="0" dirty="0">
                <a:solidFill>
                  <a:schemeClr val="accent1">
                    <a:lumMod val="50000"/>
                  </a:schemeClr>
                </a:solidFill>
              </a:rPr>
              <a:t>)</a:t>
            </a:r>
            <a:endParaRPr lang="ko-KR" altLang="en-US" kern="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2D6B48F9-1173-40C7-B509-EC5907786F0D}"/>
              </a:ext>
            </a:extLst>
          </p:cNvPr>
          <p:cNvSpPr/>
          <p:nvPr/>
        </p:nvSpPr>
        <p:spPr>
          <a:xfrm>
            <a:off x="6058765" y="777629"/>
            <a:ext cx="4773309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800" b="1" i="1" kern="0" dirty="0">
                <a:solidFill>
                  <a:schemeClr val="accent1">
                    <a:lumMod val="50000"/>
                  </a:schemeClr>
                </a:solidFill>
              </a:rPr>
              <a:t>자바 소스</a:t>
            </a:r>
            <a:r>
              <a:rPr lang="en-US" altLang="ko-KR" sz="2800" b="1" i="1" kern="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ko-KR" b="1" i="1" kern="0" dirty="0">
                <a:solidFill>
                  <a:schemeClr val="accent1">
                    <a:lumMod val="50000"/>
                  </a:schemeClr>
                </a:solidFill>
              </a:rPr>
              <a:t>(</a:t>
            </a:r>
            <a:r>
              <a:rPr lang="en-US" altLang="ko-KR" b="1" i="1" kern="0" dirty="0" err="1">
                <a:solidFill>
                  <a:schemeClr val="accent1">
                    <a:lumMod val="50000"/>
                  </a:schemeClr>
                </a:solidFill>
              </a:rPr>
              <a:t>Jsp</a:t>
            </a:r>
            <a:r>
              <a:rPr lang="en-US" altLang="ko-KR" b="1" i="1" kern="0" dirty="0">
                <a:solidFill>
                  <a:schemeClr val="accent1">
                    <a:lumMod val="50000"/>
                  </a:schemeClr>
                </a:solidFill>
              </a:rPr>
              <a:t>)</a:t>
            </a:r>
            <a:endParaRPr lang="ko-KR" altLang="en-US" sz="2000" kern="0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766907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11699999" y="812800"/>
            <a:ext cx="123701" cy="6045200"/>
          </a:xfrm>
          <a:prstGeom prst="rect">
            <a:avLst/>
          </a:prstGeom>
          <a:solidFill>
            <a:schemeClr val="tx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-1" y="800100"/>
            <a:ext cx="11700000" cy="0"/>
          </a:xfrm>
          <a:prstGeom prst="line">
            <a:avLst/>
          </a:prstGeom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11699999" y="800100"/>
            <a:ext cx="0" cy="6060400"/>
          </a:xfrm>
          <a:prstGeom prst="line">
            <a:avLst/>
          </a:prstGeom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그룹 27"/>
          <p:cNvGrpSpPr/>
          <p:nvPr/>
        </p:nvGrpSpPr>
        <p:grpSpPr>
          <a:xfrm>
            <a:off x="261712" y="304251"/>
            <a:ext cx="727206" cy="993706"/>
            <a:chOff x="4842640" y="195358"/>
            <a:chExt cx="727206" cy="993706"/>
          </a:xfrm>
        </p:grpSpPr>
        <p:sp>
          <p:nvSpPr>
            <p:cNvPr id="15" name="타원 14"/>
            <p:cNvSpPr/>
            <p:nvPr/>
          </p:nvSpPr>
          <p:spPr>
            <a:xfrm rot="1059351">
              <a:off x="4842640" y="782664"/>
              <a:ext cx="571500" cy="406400"/>
            </a:xfrm>
            <a:prstGeom prst="ellipse">
              <a:avLst/>
            </a:prstGeom>
            <a:solidFill>
              <a:schemeClr val="tx1">
                <a:alpha val="5000"/>
              </a:scheme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사다리꼴 13"/>
            <p:cNvSpPr/>
            <p:nvPr/>
          </p:nvSpPr>
          <p:spPr>
            <a:xfrm rot="12198497">
              <a:off x="5115865" y="579464"/>
              <a:ext cx="173066" cy="406400"/>
            </a:xfrm>
            <a:prstGeom prst="trapezoid">
              <a:avLst>
                <a:gd name="adj" fmla="val 38322"/>
              </a:avLst>
            </a:prstGeom>
            <a:solidFill>
              <a:schemeClr val="bg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타원 9"/>
            <p:cNvSpPr/>
            <p:nvPr/>
          </p:nvSpPr>
          <p:spPr>
            <a:xfrm rot="1059351">
              <a:off x="4966408" y="410484"/>
              <a:ext cx="571500" cy="406400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자유형 26"/>
            <p:cNvSpPr/>
            <p:nvPr/>
          </p:nvSpPr>
          <p:spPr>
            <a:xfrm rot="1059351">
              <a:off x="5351102" y="484051"/>
              <a:ext cx="162028" cy="347064"/>
            </a:xfrm>
            <a:custGeom>
              <a:avLst/>
              <a:gdLst>
                <a:gd name="connsiteX0" fmla="*/ 0 w 162028"/>
                <a:gd name="connsiteY0" fmla="*/ 0 h 347064"/>
                <a:gd name="connsiteX1" fmla="*/ 36043 w 162028"/>
                <a:gd name="connsiteY1" fmla="*/ 13912 h 347064"/>
                <a:gd name="connsiteX2" fmla="*/ 162028 w 162028"/>
                <a:gd name="connsiteY2" fmla="*/ 182409 h 347064"/>
                <a:gd name="connsiteX3" fmla="*/ 78334 w 162028"/>
                <a:gd name="connsiteY3" fmla="*/ 326093 h 347064"/>
                <a:gd name="connsiteX4" fmla="*/ 34594 w 162028"/>
                <a:gd name="connsiteY4" fmla="*/ 347064 h 347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2028" h="347064">
                  <a:moveTo>
                    <a:pt x="0" y="0"/>
                  </a:moveTo>
                  <a:lnTo>
                    <a:pt x="36043" y="13912"/>
                  </a:lnTo>
                  <a:cubicBezTo>
                    <a:pt x="112054" y="50429"/>
                    <a:pt x="162028" y="112269"/>
                    <a:pt x="162028" y="182409"/>
                  </a:cubicBezTo>
                  <a:cubicBezTo>
                    <a:pt x="162028" y="238521"/>
                    <a:pt x="130044" y="289321"/>
                    <a:pt x="78334" y="326093"/>
                  </a:cubicBezTo>
                  <a:lnTo>
                    <a:pt x="34594" y="347064"/>
                  </a:lnTo>
                  <a:close/>
                </a:path>
              </a:pathLst>
            </a:custGeom>
            <a:solidFill>
              <a:schemeClr val="tx1">
                <a:alpha val="11000"/>
              </a:scheme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타원 10"/>
            <p:cNvSpPr/>
            <p:nvPr/>
          </p:nvSpPr>
          <p:spPr>
            <a:xfrm rot="551721">
              <a:off x="5089084" y="281560"/>
              <a:ext cx="452088" cy="355948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자유형 25"/>
            <p:cNvSpPr/>
            <p:nvPr/>
          </p:nvSpPr>
          <p:spPr>
            <a:xfrm rot="551721">
              <a:off x="5396260" y="331058"/>
              <a:ext cx="126676" cy="307987"/>
            </a:xfrm>
            <a:custGeom>
              <a:avLst/>
              <a:gdLst>
                <a:gd name="connsiteX0" fmla="*/ 14892 w 126676"/>
                <a:gd name="connsiteY0" fmla="*/ 0 h 307987"/>
                <a:gd name="connsiteX1" fmla="*/ 60469 w 126676"/>
                <a:gd name="connsiteY1" fmla="*/ 24195 h 307987"/>
                <a:gd name="connsiteX2" fmla="*/ 126676 w 126676"/>
                <a:gd name="connsiteY2" fmla="*/ 150041 h 307987"/>
                <a:gd name="connsiteX3" fmla="*/ 60469 w 126676"/>
                <a:gd name="connsiteY3" fmla="*/ 275888 h 307987"/>
                <a:gd name="connsiteX4" fmla="*/ 0 w 126676"/>
                <a:gd name="connsiteY4" fmla="*/ 307987 h 307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676" h="307987">
                  <a:moveTo>
                    <a:pt x="14892" y="0"/>
                  </a:moveTo>
                  <a:lnTo>
                    <a:pt x="60469" y="24195"/>
                  </a:lnTo>
                  <a:cubicBezTo>
                    <a:pt x="101375" y="56402"/>
                    <a:pt x="126676" y="100895"/>
                    <a:pt x="126676" y="150041"/>
                  </a:cubicBezTo>
                  <a:cubicBezTo>
                    <a:pt x="126676" y="199187"/>
                    <a:pt x="101375" y="243680"/>
                    <a:pt x="60469" y="275888"/>
                  </a:cubicBezTo>
                  <a:lnTo>
                    <a:pt x="0" y="307987"/>
                  </a:lnTo>
                  <a:close/>
                </a:path>
              </a:pathLst>
            </a:custGeom>
            <a:solidFill>
              <a:schemeClr val="tx1">
                <a:alpha val="24000"/>
              </a:scheme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타원 11"/>
            <p:cNvSpPr/>
            <p:nvPr/>
          </p:nvSpPr>
          <p:spPr>
            <a:xfrm rot="1082807">
              <a:off x="5117758" y="195358"/>
              <a:ext cx="452088" cy="355948"/>
            </a:xfrm>
            <a:prstGeom prst="ellipse">
              <a:avLst/>
            </a:prstGeom>
            <a:solidFill>
              <a:srgbClr val="FF8086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E9A0228-12C8-4498-87EA-C18CEEB29E98}"/>
              </a:ext>
            </a:extLst>
          </p:cNvPr>
          <p:cNvSpPr/>
          <p:nvPr/>
        </p:nvSpPr>
        <p:spPr>
          <a:xfrm>
            <a:off x="1268155" y="11676"/>
            <a:ext cx="8550495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800" b="1" i="1" kern="0" dirty="0" err="1">
                <a:solidFill>
                  <a:srgbClr val="010B3C"/>
                </a:solidFill>
              </a:rPr>
              <a:t>Helini</a:t>
            </a:r>
            <a:r>
              <a:rPr lang="en-US" altLang="ko-KR" sz="2800" b="1" i="1" kern="0" dirty="0">
                <a:solidFill>
                  <a:srgbClr val="010B3C"/>
                </a:solidFill>
              </a:rPr>
              <a:t> (JSP </a:t>
            </a:r>
            <a:r>
              <a:rPr lang="ko-KR" altLang="en-US" sz="2800" b="1" i="1" kern="0" dirty="0">
                <a:solidFill>
                  <a:srgbClr val="010B3C"/>
                </a:solidFill>
              </a:rPr>
              <a:t>프로젝트</a:t>
            </a:r>
            <a:r>
              <a:rPr lang="en-US" altLang="ko-KR" sz="2800" b="1" i="1" kern="0" dirty="0">
                <a:solidFill>
                  <a:srgbClr val="010B3C"/>
                </a:solidFill>
              </a:rPr>
              <a:t>)</a:t>
            </a:r>
            <a:endParaRPr lang="ko-KR" altLang="en-US" sz="4800" kern="0" dirty="0">
              <a:solidFill>
                <a:srgbClr val="F1A197"/>
              </a:solidFill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279779" y="2390700"/>
            <a:ext cx="5438265" cy="2990850"/>
            <a:chOff x="337309" y="2543175"/>
            <a:chExt cx="5438265" cy="2990850"/>
          </a:xfrm>
        </p:grpSpPr>
        <p:grpSp>
          <p:nvGrpSpPr>
            <p:cNvPr id="18" name="그룹 17"/>
            <p:cNvGrpSpPr/>
            <p:nvPr/>
          </p:nvGrpSpPr>
          <p:grpSpPr>
            <a:xfrm>
              <a:off x="547462" y="2686564"/>
              <a:ext cx="5078434" cy="2674686"/>
              <a:chOff x="5849999" y="4172040"/>
              <a:chExt cx="5104586" cy="2688460"/>
            </a:xfrm>
          </p:grpSpPr>
          <p:pic>
            <p:nvPicPr>
              <p:cNvPr id="5" name="그림 4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849999" y="4172040"/>
                <a:ext cx="5104586" cy="2688460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13" name="직사각형 12"/>
              <p:cNvSpPr/>
              <p:nvPr/>
            </p:nvSpPr>
            <p:spPr>
              <a:xfrm>
                <a:off x="5849999" y="4172040"/>
                <a:ext cx="5104586" cy="2685960"/>
              </a:xfrm>
              <a:prstGeom prst="rect">
                <a:avLst/>
              </a:prstGeom>
              <a:no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" name="직사각형 2"/>
            <p:cNvSpPr/>
            <p:nvPr/>
          </p:nvSpPr>
          <p:spPr>
            <a:xfrm>
              <a:off x="337309" y="2543175"/>
              <a:ext cx="5438265" cy="2990850"/>
            </a:xfrm>
            <a:prstGeom prst="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1" name="직선 연결선 30"/>
          <p:cNvCxnSpPr/>
          <p:nvPr/>
        </p:nvCxnSpPr>
        <p:spPr>
          <a:xfrm flipH="1">
            <a:off x="5770224" y="956406"/>
            <a:ext cx="49274" cy="5558214"/>
          </a:xfrm>
          <a:prstGeom prst="line">
            <a:avLst/>
          </a:prstGeom>
          <a:ln w="317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6545" y="2072658"/>
            <a:ext cx="3034372" cy="1459036"/>
          </a:xfrm>
          <a:prstGeom prst="rect">
            <a:avLst/>
          </a:prstGeom>
          <a:ln w="38100">
            <a:solidFill>
              <a:srgbClr val="0070C0"/>
            </a:solidFill>
          </a:ln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0147" y="2224338"/>
            <a:ext cx="2493660" cy="2614712"/>
          </a:xfrm>
          <a:prstGeom prst="rect">
            <a:avLst/>
          </a:prstGeom>
          <a:ln w="38100">
            <a:solidFill>
              <a:srgbClr val="0070C0"/>
            </a:solidFill>
          </a:ln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84445" y="3735513"/>
            <a:ext cx="2882834" cy="1747622"/>
          </a:xfrm>
          <a:prstGeom prst="rect">
            <a:avLst/>
          </a:prstGeom>
          <a:ln w="38100">
            <a:solidFill>
              <a:srgbClr val="0070C0"/>
            </a:solidFill>
          </a:ln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2E6AB9B9-04E9-457C-99AA-92564D855BD4}"/>
              </a:ext>
            </a:extLst>
          </p:cNvPr>
          <p:cNvSpPr/>
          <p:nvPr/>
        </p:nvSpPr>
        <p:spPr>
          <a:xfrm>
            <a:off x="1141144" y="878730"/>
            <a:ext cx="3179698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800" b="1" i="1" kern="0" dirty="0">
                <a:solidFill>
                  <a:schemeClr val="accent1">
                    <a:lumMod val="50000"/>
                  </a:schemeClr>
                </a:solidFill>
              </a:rPr>
              <a:t>방명록</a:t>
            </a:r>
            <a:r>
              <a:rPr lang="en-US" altLang="ko-KR" b="1" i="1" kern="0" dirty="0">
                <a:solidFill>
                  <a:schemeClr val="accent1">
                    <a:lumMod val="50000"/>
                  </a:schemeClr>
                </a:solidFill>
              </a:rPr>
              <a:t>(</a:t>
            </a:r>
            <a:r>
              <a:rPr lang="ko-KR" altLang="en-US" b="1" i="1" kern="0" dirty="0">
                <a:solidFill>
                  <a:schemeClr val="accent1">
                    <a:lumMod val="50000"/>
                  </a:schemeClr>
                </a:solidFill>
              </a:rPr>
              <a:t>수정</a:t>
            </a:r>
            <a:r>
              <a:rPr lang="en-US" altLang="ko-KR" b="1" i="1" kern="0" dirty="0">
                <a:solidFill>
                  <a:schemeClr val="accent1">
                    <a:lumMod val="50000"/>
                  </a:schemeClr>
                </a:solidFill>
              </a:rPr>
              <a:t>)</a:t>
            </a:r>
            <a:endParaRPr lang="ko-KR" altLang="en-US" kern="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41DECDD-3A68-4DBF-AD79-D5EF1DC5BE63}"/>
              </a:ext>
            </a:extLst>
          </p:cNvPr>
          <p:cNvSpPr/>
          <p:nvPr/>
        </p:nvSpPr>
        <p:spPr>
          <a:xfrm>
            <a:off x="6058765" y="777629"/>
            <a:ext cx="4773309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800" b="1" i="1" kern="0" dirty="0">
                <a:solidFill>
                  <a:schemeClr val="accent1">
                    <a:lumMod val="50000"/>
                  </a:schemeClr>
                </a:solidFill>
              </a:rPr>
              <a:t>자바 소스</a:t>
            </a:r>
            <a:r>
              <a:rPr lang="en-US" altLang="ko-KR" sz="2800" b="1" i="1" kern="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ko-KR" b="1" i="1" kern="0" dirty="0">
                <a:solidFill>
                  <a:schemeClr val="accent1">
                    <a:lumMod val="50000"/>
                  </a:schemeClr>
                </a:solidFill>
              </a:rPr>
              <a:t>(Controller &amp; Dao)</a:t>
            </a:r>
            <a:endParaRPr lang="ko-KR" altLang="en-US" sz="2000" kern="0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49209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11699999" y="812800"/>
            <a:ext cx="123701" cy="6045200"/>
          </a:xfrm>
          <a:prstGeom prst="rect">
            <a:avLst/>
          </a:prstGeom>
          <a:solidFill>
            <a:schemeClr val="tx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-1" y="800100"/>
            <a:ext cx="11700000" cy="0"/>
          </a:xfrm>
          <a:prstGeom prst="line">
            <a:avLst/>
          </a:prstGeom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11699999" y="800100"/>
            <a:ext cx="0" cy="6060400"/>
          </a:xfrm>
          <a:prstGeom prst="line">
            <a:avLst/>
          </a:prstGeom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그룹 27"/>
          <p:cNvGrpSpPr/>
          <p:nvPr/>
        </p:nvGrpSpPr>
        <p:grpSpPr>
          <a:xfrm>
            <a:off x="261712" y="304251"/>
            <a:ext cx="727206" cy="993706"/>
            <a:chOff x="4842640" y="195358"/>
            <a:chExt cx="727206" cy="993706"/>
          </a:xfrm>
        </p:grpSpPr>
        <p:sp>
          <p:nvSpPr>
            <p:cNvPr id="15" name="타원 14"/>
            <p:cNvSpPr/>
            <p:nvPr/>
          </p:nvSpPr>
          <p:spPr>
            <a:xfrm rot="1059351">
              <a:off x="4842640" y="782664"/>
              <a:ext cx="571500" cy="406400"/>
            </a:xfrm>
            <a:prstGeom prst="ellipse">
              <a:avLst/>
            </a:prstGeom>
            <a:solidFill>
              <a:schemeClr val="tx1">
                <a:alpha val="5000"/>
              </a:scheme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사다리꼴 13"/>
            <p:cNvSpPr/>
            <p:nvPr/>
          </p:nvSpPr>
          <p:spPr>
            <a:xfrm rot="12198497">
              <a:off x="5115865" y="579464"/>
              <a:ext cx="173066" cy="406400"/>
            </a:xfrm>
            <a:prstGeom prst="trapezoid">
              <a:avLst>
                <a:gd name="adj" fmla="val 38322"/>
              </a:avLst>
            </a:prstGeom>
            <a:solidFill>
              <a:schemeClr val="bg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타원 9"/>
            <p:cNvSpPr/>
            <p:nvPr/>
          </p:nvSpPr>
          <p:spPr>
            <a:xfrm rot="1059351">
              <a:off x="4966408" y="410484"/>
              <a:ext cx="571500" cy="406400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자유형 26"/>
            <p:cNvSpPr/>
            <p:nvPr/>
          </p:nvSpPr>
          <p:spPr>
            <a:xfrm rot="1059351">
              <a:off x="5351102" y="484051"/>
              <a:ext cx="162028" cy="347064"/>
            </a:xfrm>
            <a:custGeom>
              <a:avLst/>
              <a:gdLst>
                <a:gd name="connsiteX0" fmla="*/ 0 w 162028"/>
                <a:gd name="connsiteY0" fmla="*/ 0 h 347064"/>
                <a:gd name="connsiteX1" fmla="*/ 36043 w 162028"/>
                <a:gd name="connsiteY1" fmla="*/ 13912 h 347064"/>
                <a:gd name="connsiteX2" fmla="*/ 162028 w 162028"/>
                <a:gd name="connsiteY2" fmla="*/ 182409 h 347064"/>
                <a:gd name="connsiteX3" fmla="*/ 78334 w 162028"/>
                <a:gd name="connsiteY3" fmla="*/ 326093 h 347064"/>
                <a:gd name="connsiteX4" fmla="*/ 34594 w 162028"/>
                <a:gd name="connsiteY4" fmla="*/ 347064 h 347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2028" h="347064">
                  <a:moveTo>
                    <a:pt x="0" y="0"/>
                  </a:moveTo>
                  <a:lnTo>
                    <a:pt x="36043" y="13912"/>
                  </a:lnTo>
                  <a:cubicBezTo>
                    <a:pt x="112054" y="50429"/>
                    <a:pt x="162028" y="112269"/>
                    <a:pt x="162028" y="182409"/>
                  </a:cubicBezTo>
                  <a:cubicBezTo>
                    <a:pt x="162028" y="238521"/>
                    <a:pt x="130044" y="289321"/>
                    <a:pt x="78334" y="326093"/>
                  </a:cubicBezTo>
                  <a:lnTo>
                    <a:pt x="34594" y="347064"/>
                  </a:lnTo>
                  <a:close/>
                </a:path>
              </a:pathLst>
            </a:custGeom>
            <a:solidFill>
              <a:schemeClr val="tx1">
                <a:alpha val="11000"/>
              </a:scheme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타원 10"/>
            <p:cNvSpPr/>
            <p:nvPr/>
          </p:nvSpPr>
          <p:spPr>
            <a:xfrm rot="551721">
              <a:off x="5089084" y="281560"/>
              <a:ext cx="452088" cy="355948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자유형 25"/>
            <p:cNvSpPr/>
            <p:nvPr/>
          </p:nvSpPr>
          <p:spPr>
            <a:xfrm rot="551721">
              <a:off x="5396260" y="331058"/>
              <a:ext cx="126676" cy="307987"/>
            </a:xfrm>
            <a:custGeom>
              <a:avLst/>
              <a:gdLst>
                <a:gd name="connsiteX0" fmla="*/ 14892 w 126676"/>
                <a:gd name="connsiteY0" fmla="*/ 0 h 307987"/>
                <a:gd name="connsiteX1" fmla="*/ 60469 w 126676"/>
                <a:gd name="connsiteY1" fmla="*/ 24195 h 307987"/>
                <a:gd name="connsiteX2" fmla="*/ 126676 w 126676"/>
                <a:gd name="connsiteY2" fmla="*/ 150041 h 307987"/>
                <a:gd name="connsiteX3" fmla="*/ 60469 w 126676"/>
                <a:gd name="connsiteY3" fmla="*/ 275888 h 307987"/>
                <a:gd name="connsiteX4" fmla="*/ 0 w 126676"/>
                <a:gd name="connsiteY4" fmla="*/ 307987 h 307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676" h="307987">
                  <a:moveTo>
                    <a:pt x="14892" y="0"/>
                  </a:moveTo>
                  <a:lnTo>
                    <a:pt x="60469" y="24195"/>
                  </a:lnTo>
                  <a:cubicBezTo>
                    <a:pt x="101375" y="56402"/>
                    <a:pt x="126676" y="100895"/>
                    <a:pt x="126676" y="150041"/>
                  </a:cubicBezTo>
                  <a:cubicBezTo>
                    <a:pt x="126676" y="199187"/>
                    <a:pt x="101375" y="243680"/>
                    <a:pt x="60469" y="275888"/>
                  </a:cubicBezTo>
                  <a:lnTo>
                    <a:pt x="0" y="307987"/>
                  </a:lnTo>
                  <a:close/>
                </a:path>
              </a:pathLst>
            </a:custGeom>
            <a:solidFill>
              <a:schemeClr val="tx1">
                <a:alpha val="24000"/>
              </a:scheme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타원 11"/>
            <p:cNvSpPr/>
            <p:nvPr/>
          </p:nvSpPr>
          <p:spPr>
            <a:xfrm rot="1082807">
              <a:off x="5117758" y="195358"/>
              <a:ext cx="452088" cy="355948"/>
            </a:xfrm>
            <a:prstGeom prst="ellipse">
              <a:avLst/>
            </a:prstGeom>
            <a:solidFill>
              <a:srgbClr val="FF8086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E9A0228-12C8-4498-87EA-C18CEEB29E98}"/>
              </a:ext>
            </a:extLst>
          </p:cNvPr>
          <p:cNvSpPr/>
          <p:nvPr/>
        </p:nvSpPr>
        <p:spPr>
          <a:xfrm>
            <a:off x="1268155" y="11676"/>
            <a:ext cx="8550495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800" b="1" i="1" kern="0" dirty="0" err="1">
                <a:solidFill>
                  <a:srgbClr val="010B3C"/>
                </a:solidFill>
              </a:rPr>
              <a:t>Helini</a:t>
            </a:r>
            <a:r>
              <a:rPr lang="en-US" altLang="ko-KR" sz="2800" b="1" i="1" kern="0" dirty="0">
                <a:solidFill>
                  <a:srgbClr val="010B3C"/>
                </a:solidFill>
              </a:rPr>
              <a:t> (JSP </a:t>
            </a:r>
            <a:r>
              <a:rPr lang="ko-KR" altLang="en-US" sz="2800" b="1" i="1" kern="0" dirty="0">
                <a:solidFill>
                  <a:srgbClr val="010B3C"/>
                </a:solidFill>
              </a:rPr>
              <a:t>프로젝트</a:t>
            </a:r>
            <a:r>
              <a:rPr lang="en-US" altLang="ko-KR" sz="2800" b="1" i="1" kern="0" dirty="0">
                <a:solidFill>
                  <a:srgbClr val="010B3C"/>
                </a:solidFill>
              </a:rPr>
              <a:t>)</a:t>
            </a:r>
            <a:endParaRPr lang="ko-KR" altLang="en-US" sz="4800" kern="0" dirty="0">
              <a:solidFill>
                <a:srgbClr val="F1A197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383" y="2077539"/>
            <a:ext cx="6324600" cy="3718922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3" name="직사각형 2"/>
          <p:cNvSpPr/>
          <p:nvPr/>
        </p:nvSpPr>
        <p:spPr>
          <a:xfrm>
            <a:off x="5228705" y="2077539"/>
            <a:ext cx="382386" cy="157662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7391" y="2720880"/>
            <a:ext cx="4457700" cy="2747564"/>
          </a:xfrm>
          <a:prstGeom prst="rect">
            <a:avLst/>
          </a:prstGeom>
          <a:ln w="38100">
            <a:solidFill>
              <a:srgbClr val="0070C0"/>
            </a:solidFill>
          </a:ln>
        </p:spPr>
      </p:pic>
      <p:cxnSp>
        <p:nvCxnSpPr>
          <p:cNvPr id="13" name="직선 화살표 연결선 12"/>
          <p:cNvCxnSpPr/>
          <p:nvPr/>
        </p:nvCxnSpPr>
        <p:spPr>
          <a:xfrm>
            <a:off x="5419898" y="2235201"/>
            <a:ext cx="1137492" cy="1859461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DA1D411-177E-40BE-8AF9-741F421053D8}"/>
              </a:ext>
            </a:extLst>
          </p:cNvPr>
          <p:cNvSpPr/>
          <p:nvPr/>
        </p:nvSpPr>
        <p:spPr>
          <a:xfrm>
            <a:off x="1141143" y="878730"/>
            <a:ext cx="3983117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800" b="1" i="1" kern="0" dirty="0">
                <a:solidFill>
                  <a:schemeClr val="accent1">
                    <a:lumMod val="50000"/>
                  </a:schemeClr>
                </a:solidFill>
              </a:rPr>
              <a:t>회원 정보 기능</a:t>
            </a:r>
            <a:r>
              <a:rPr lang="en-US" altLang="ko-KR" b="1" i="1" kern="0" dirty="0">
                <a:solidFill>
                  <a:schemeClr val="accent1">
                    <a:lumMod val="50000"/>
                  </a:schemeClr>
                </a:solidFill>
              </a:rPr>
              <a:t>(</a:t>
            </a:r>
            <a:r>
              <a:rPr lang="ko-KR" altLang="en-US" b="1" i="1" kern="0" dirty="0">
                <a:solidFill>
                  <a:schemeClr val="accent1">
                    <a:lumMod val="50000"/>
                  </a:schemeClr>
                </a:solidFill>
              </a:rPr>
              <a:t>로그인</a:t>
            </a:r>
            <a:r>
              <a:rPr lang="en-US" altLang="ko-KR" b="1" i="1" kern="0" dirty="0">
                <a:solidFill>
                  <a:schemeClr val="accent1">
                    <a:lumMod val="50000"/>
                  </a:schemeClr>
                </a:solidFill>
              </a:rPr>
              <a:t>)</a:t>
            </a:r>
            <a:endParaRPr lang="ko-KR" altLang="en-US" kern="0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212877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그룹 21"/>
          <p:cNvGrpSpPr/>
          <p:nvPr/>
        </p:nvGrpSpPr>
        <p:grpSpPr>
          <a:xfrm>
            <a:off x="2676807" y="2231953"/>
            <a:ext cx="6990786" cy="3697794"/>
            <a:chOff x="2676807" y="2231953"/>
            <a:chExt cx="6990786" cy="3697794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76807" y="2231953"/>
              <a:ext cx="6838386" cy="3697794"/>
            </a:xfrm>
            <a:prstGeom prst="rect">
              <a:avLst/>
            </a:prstGeom>
          </p:spPr>
        </p:pic>
        <p:sp>
          <p:nvSpPr>
            <p:cNvPr id="29" name="직사각형 28"/>
            <p:cNvSpPr/>
            <p:nvPr/>
          </p:nvSpPr>
          <p:spPr>
            <a:xfrm>
              <a:off x="2676807" y="2231953"/>
              <a:ext cx="6990786" cy="3697794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직사각형 8"/>
          <p:cNvSpPr/>
          <p:nvPr/>
        </p:nvSpPr>
        <p:spPr>
          <a:xfrm>
            <a:off x="11699999" y="812800"/>
            <a:ext cx="123701" cy="6045200"/>
          </a:xfrm>
          <a:prstGeom prst="rect">
            <a:avLst/>
          </a:prstGeom>
          <a:solidFill>
            <a:schemeClr val="tx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-1" y="800100"/>
            <a:ext cx="11700000" cy="0"/>
          </a:xfrm>
          <a:prstGeom prst="line">
            <a:avLst/>
          </a:prstGeom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11699999" y="800100"/>
            <a:ext cx="0" cy="6060400"/>
          </a:xfrm>
          <a:prstGeom prst="line">
            <a:avLst/>
          </a:prstGeom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그룹 27"/>
          <p:cNvGrpSpPr/>
          <p:nvPr/>
        </p:nvGrpSpPr>
        <p:grpSpPr>
          <a:xfrm>
            <a:off x="261712" y="304251"/>
            <a:ext cx="727206" cy="993706"/>
            <a:chOff x="4842640" y="195358"/>
            <a:chExt cx="727206" cy="993706"/>
          </a:xfrm>
        </p:grpSpPr>
        <p:sp>
          <p:nvSpPr>
            <p:cNvPr id="15" name="타원 14"/>
            <p:cNvSpPr/>
            <p:nvPr/>
          </p:nvSpPr>
          <p:spPr>
            <a:xfrm rot="1059351">
              <a:off x="4842640" y="782664"/>
              <a:ext cx="571500" cy="406400"/>
            </a:xfrm>
            <a:prstGeom prst="ellipse">
              <a:avLst/>
            </a:prstGeom>
            <a:solidFill>
              <a:schemeClr val="tx1">
                <a:alpha val="5000"/>
              </a:scheme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사다리꼴 13"/>
            <p:cNvSpPr/>
            <p:nvPr/>
          </p:nvSpPr>
          <p:spPr>
            <a:xfrm rot="12198497">
              <a:off x="5115865" y="579464"/>
              <a:ext cx="173066" cy="406400"/>
            </a:xfrm>
            <a:prstGeom prst="trapezoid">
              <a:avLst>
                <a:gd name="adj" fmla="val 38322"/>
              </a:avLst>
            </a:prstGeom>
            <a:solidFill>
              <a:schemeClr val="bg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타원 9"/>
            <p:cNvSpPr/>
            <p:nvPr/>
          </p:nvSpPr>
          <p:spPr>
            <a:xfrm rot="1059351">
              <a:off x="4966408" y="410484"/>
              <a:ext cx="571500" cy="406400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자유형 26"/>
            <p:cNvSpPr/>
            <p:nvPr/>
          </p:nvSpPr>
          <p:spPr>
            <a:xfrm rot="1059351">
              <a:off x="5351102" y="484051"/>
              <a:ext cx="162028" cy="347064"/>
            </a:xfrm>
            <a:custGeom>
              <a:avLst/>
              <a:gdLst>
                <a:gd name="connsiteX0" fmla="*/ 0 w 162028"/>
                <a:gd name="connsiteY0" fmla="*/ 0 h 347064"/>
                <a:gd name="connsiteX1" fmla="*/ 36043 w 162028"/>
                <a:gd name="connsiteY1" fmla="*/ 13912 h 347064"/>
                <a:gd name="connsiteX2" fmla="*/ 162028 w 162028"/>
                <a:gd name="connsiteY2" fmla="*/ 182409 h 347064"/>
                <a:gd name="connsiteX3" fmla="*/ 78334 w 162028"/>
                <a:gd name="connsiteY3" fmla="*/ 326093 h 347064"/>
                <a:gd name="connsiteX4" fmla="*/ 34594 w 162028"/>
                <a:gd name="connsiteY4" fmla="*/ 347064 h 347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2028" h="347064">
                  <a:moveTo>
                    <a:pt x="0" y="0"/>
                  </a:moveTo>
                  <a:lnTo>
                    <a:pt x="36043" y="13912"/>
                  </a:lnTo>
                  <a:cubicBezTo>
                    <a:pt x="112054" y="50429"/>
                    <a:pt x="162028" y="112269"/>
                    <a:pt x="162028" y="182409"/>
                  </a:cubicBezTo>
                  <a:cubicBezTo>
                    <a:pt x="162028" y="238521"/>
                    <a:pt x="130044" y="289321"/>
                    <a:pt x="78334" y="326093"/>
                  </a:cubicBezTo>
                  <a:lnTo>
                    <a:pt x="34594" y="347064"/>
                  </a:lnTo>
                  <a:close/>
                </a:path>
              </a:pathLst>
            </a:custGeom>
            <a:solidFill>
              <a:schemeClr val="tx1">
                <a:alpha val="11000"/>
              </a:scheme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타원 10"/>
            <p:cNvSpPr/>
            <p:nvPr/>
          </p:nvSpPr>
          <p:spPr>
            <a:xfrm rot="551721">
              <a:off x="5089084" y="281560"/>
              <a:ext cx="452088" cy="355948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자유형 25"/>
            <p:cNvSpPr/>
            <p:nvPr/>
          </p:nvSpPr>
          <p:spPr>
            <a:xfrm rot="551721">
              <a:off x="5396260" y="331058"/>
              <a:ext cx="126676" cy="307987"/>
            </a:xfrm>
            <a:custGeom>
              <a:avLst/>
              <a:gdLst>
                <a:gd name="connsiteX0" fmla="*/ 14892 w 126676"/>
                <a:gd name="connsiteY0" fmla="*/ 0 h 307987"/>
                <a:gd name="connsiteX1" fmla="*/ 60469 w 126676"/>
                <a:gd name="connsiteY1" fmla="*/ 24195 h 307987"/>
                <a:gd name="connsiteX2" fmla="*/ 126676 w 126676"/>
                <a:gd name="connsiteY2" fmla="*/ 150041 h 307987"/>
                <a:gd name="connsiteX3" fmla="*/ 60469 w 126676"/>
                <a:gd name="connsiteY3" fmla="*/ 275888 h 307987"/>
                <a:gd name="connsiteX4" fmla="*/ 0 w 126676"/>
                <a:gd name="connsiteY4" fmla="*/ 307987 h 307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676" h="307987">
                  <a:moveTo>
                    <a:pt x="14892" y="0"/>
                  </a:moveTo>
                  <a:lnTo>
                    <a:pt x="60469" y="24195"/>
                  </a:lnTo>
                  <a:cubicBezTo>
                    <a:pt x="101375" y="56402"/>
                    <a:pt x="126676" y="100895"/>
                    <a:pt x="126676" y="150041"/>
                  </a:cubicBezTo>
                  <a:cubicBezTo>
                    <a:pt x="126676" y="199187"/>
                    <a:pt x="101375" y="243680"/>
                    <a:pt x="60469" y="275888"/>
                  </a:cubicBezTo>
                  <a:lnTo>
                    <a:pt x="0" y="307987"/>
                  </a:lnTo>
                  <a:close/>
                </a:path>
              </a:pathLst>
            </a:custGeom>
            <a:solidFill>
              <a:schemeClr val="tx1">
                <a:alpha val="24000"/>
              </a:scheme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타원 11"/>
            <p:cNvSpPr/>
            <p:nvPr/>
          </p:nvSpPr>
          <p:spPr>
            <a:xfrm rot="1082807">
              <a:off x="5117758" y="195358"/>
              <a:ext cx="452088" cy="355948"/>
            </a:xfrm>
            <a:prstGeom prst="ellipse">
              <a:avLst/>
            </a:prstGeom>
            <a:solidFill>
              <a:srgbClr val="FF8086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E9A0228-12C8-4498-87EA-C18CEEB29E98}"/>
              </a:ext>
            </a:extLst>
          </p:cNvPr>
          <p:cNvSpPr/>
          <p:nvPr/>
        </p:nvSpPr>
        <p:spPr>
          <a:xfrm>
            <a:off x="1268155" y="11676"/>
            <a:ext cx="8550495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800" b="1" i="1" kern="0" dirty="0" err="1">
                <a:solidFill>
                  <a:srgbClr val="010B3C"/>
                </a:solidFill>
              </a:rPr>
              <a:t>Helini</a:t>
            </a:r>
            <a:r>
              <a:rPr lang="en-US" altLang="ko-KR" sz="2800" b="1" i="1" kern="0" dirty="0">
                <a:solidFill>
                  <a:srgbClr val="010B3C"/>
                </a:solidFill>
              </a:rPr>
              <a:t> (JSP </a:t>
            </a:r>
            <a:r>
              <a:rPr lang="ko-KR" altLang="en-US" sz="2800" b="1" i="1" kern="0" dirty="0">
                <a:solidFill>
                  <a:srgbClr val="010B3C"/>
                </a:solidFill>
              </a:rPr>
              <a:t>프로젝트</a:t>
            </a:r>
            <a:r>
              <a:rPr lang="en-US" altLang="ko-KR" sz="2800" b="1" i="1" kern="0" dirty="0">
                <a:solidFill>
                  <a:srgbClr val="010B3C"/>
                </a:solidFill>
              </a:rPr>
              <a:t>)</a:t>
            </a:r>
            <a:endParaRPr lang="ko-KR" altLang="en-US" sz="4800" kern="0" dirty="0">
              <a:solidFill>
                <a:srgbClr val="F1A197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462" y="1849235"/>
            <a:ext cx="4683522" cy="1528918"/>
          </a:xfrm>
          <a:prstGeom prst="rect">
            <a:avLst/>
          </a:prstGeom>
          <a:ln w="38100">
            <a:solidFill>
              <a:srgbClr val="0070C0"/>
            </a:solidFill>
          </a:ln>
        </p:spPr>
      </p:pic>
      <p:sp>
        <p:nvSpPr>
          <p:cNvPr id="30" name="직사각형 29"/>
          <p:cNvSpPr/>
          <p:nvPr/>
        </p:nvSpPr>
        <p:spPr>
          <a:xfrm>
            <a:off x="6019319" y="4998738"/>
            <a:ext cx="305761" cy="146839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화살표 연결선 24"/>
          <p:cNvCxnSpPr>
            <a:stCxn id="30" idx="0"/>
            <a:endCxn id="8" idx="2"/>
          </p:cNvCxnSpPr>
          <p:nvPr/>
        </p:nvCxnSpPr>
        <p:spPr>
          <a:xfrm flipH="1" flipV="1">
            <a:off x="2889223" y="3378153"/>
            <a:ext cx="3282977" cy="1620585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217115A-13E5-47A2-AEC9-F65F90C14440}"/>
              </a:ext>
            </a:extLst>
          </p:cNvPr>
          <p:cNvSpPr/>
          <p:nvPr/>
        </p:nvSpPr>
        <p:spPr>
          <a:xfrm>
            <a:off x="1141144" y="878730"/>
            <a:ext cx="3179698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800" b="1" i="1" kern="0" dirty="0">
                <a:solidFill>
                  <a:schemeClr val="accent1">
                    <a:lumMod val="50000"/>
                  </a:schemeClr>
                </a:solidFill>
              </a:rPr>
              <a:t>방명록</a:t>
            </a:r>
            <a:r>
              <a:rPr lang="en-US" altLang="ko-KR" b="1" i="1" kern="0" dirty="0">
                <a:solidFill>
                  <a:schemeClr val="accent1">
                    <a:lumMod val="50000"/>
                  </a:schemeClr>
                </a:solidFill>
              </a:rPr>
              <a:t>(</a:t>
            </a:r>
            <a:r>
              <a:rPr lang="ko-KR" altLang="en-US" b="1" i="1" kern="0" dirty="0">
                <a:solidFill>
                  <a:schemeClr val="accent1">
                    <a:lumMod val="50000"/>
                  </a:schemeClr>
                </a:solidFill>
              </a:rPr>
              <a:t>삭제</a:t>
            </a:r>
            <a:r>
              <a:rPr lang="en-US" altLang="ko-KR" b="1" i="1" kern="0" dirty="0">
                <a:solidFill>
                  <a:schemeClr val="accent1">
                    <a:lumMod val="50000"/>
                  </a:schemeClr>
                </a:solidFill>
              </a:rPr>
              <a:t>)</a:t>
            </a:r>
            <a:endParaRPr lang="ko-KR" altLang="en-US" kern="0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551296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11699999" y="812800"/>
            <a:ext cx="123701" cy="6045200"/>
          </a:xfrm>
          <a:prstGeom prst="rect">
            <a:avLst/>
          </a:prstGeom>
          <a:solidFill>
            <a:schemeClr val="tx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-1" y="800100"/>
            <a:ext cx="11700000" cy="0"/>
          </a:xfrm>
          <a:prstGeom prst="line">
            <a:avLst/>
          </a:prstGeom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11699999" y="800100"/>
            <a:ext cx="0" cy="6060400"/>
          </a:xfrm>
          <a:prstGeom prst="line">
            <a:avLst/>
          </a:prstGeom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그룹 27"/>
          <p:cNvGrpSpPr/>
          <p:nvPr/>
        </p:nvGrpSpPr>
        <p:grpSpPr>
          <a:xfrm>
            <a:off x="261712" y="304251"/>
            <a:ext cx="727206" cy="993706"/>
            <a:chOff x="4842640" y="195358"/>
            <a:chExt cx="727206" cy="993706"/>
          </a:xfrm>
        </p:grpSpPr>
        <p:sp>
          <p:nvSpPr>
            <p:cNvPr id="15" name="타원 14"/>
            <p:cNvSpPr/>
            <p:nvPr/>
          </p:nvSpPr>
          <p:spPr>
            <a:xfrm rot="1059351">
              <a:off x="4842640" y="782664"/>
              <a:ext cx="571500" cy="406400"/>
            </a:xfrm>
            <a:prstGeom prst="ellipse">
              <a:avLst/>
            </a:prstGeom>
            <a:solidFill>
              <a:schemeClr val="tx1">
                <a:alpha val="5000"/>
              </a:scheme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사다리꼴 13"/>
            <p:cNvSpPr/>
            <p:nvPr/>
          </p:nvSpPr>
          <p:spPr>
            <a:xfrm rot="12198497">
              <a:off x="5115865" y="579464"/>
              <a:ext cx="173066" cy="406400"/>
            </a:xfrm>
            <a:prstGeom prst="trapezoid">
              <a:avLst>
                <a:gd name="adj" fmla="val 38322"/>
              </a:avLst>
            </a:prstGeom>
            <a:solidFill>
              <a:schemeClr val="bg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타원 9"/>
            <p:cNvSpPr/>
            <p:nvPr/>
          </p:nvSpPr>
          <p:spPr>
            <a:xfrm rot="1059351">
              <a:off x="4966408" y="410484"/>
              <a:ext cx="571500" cy="406400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자유형 26"/>
            <p:cNvSpPr/>
            <p:nvPr/>
          </p:nvSpPr>
          <p:spPr>
            <a:xfrm rot="1059351">
              <a:off x="5351102" y="484051"/>
              <a:ext cx="162028" cy="347064"/>
            </a:xfrm>
            <a:custGeom>
              <a:avLst/>
              <a:gdLst>
                <a:gd name="connsiteX0" fmla="*/ 0 w 162028"/>
                <a:gd name="connsiteY0" fmla="*/ 0 h 347064"/>
                <a:gd name="connsiteX1" fmla="*/ 36043 w 162028"/>
                <a:gd name="connsiteY1" fmla="*/ 13912 h 347064"/>
                <a:gd name="connsiteX2" fmla="*/ 162028 w 162028"/>
                <a:gd name="connsiteY2" fmla="*/ 182409 h 347064"/>
                <a:gd name="connsiteX3" fmla="*/ 78334 w 162028"/>
                <a:gd name="connsiteY3" fmla="*/ 326093 h 347064"/>
                <a:gd name="connsiteX4" fmla="*/ 34594 w 162028"/>
                <a:gd name="connsiteY4" fmla="*/ 347064 h 347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2028" h="347064">
                  <a:moveTo>
                    <a:pt x="0" y="0"/>
                  </a:moveTo>
                  <a:lnTo>
                    <a:pt x="36043" y="13912"/>
                  </a:lnTo>
                  <a:cubicBezTo>
                    <a:pt x="112054" y="50429"/>
                    <a:pt x="162028" y="112269"/>
                    <a:pt x="162028" y="182409"/>
                  </a:cubicBezTo>
                  <a:cubicBezTo>
                    <a:pt x="162028" y="238521"/>
                    <a:pt x="130044" y="289321"/>
                    <a:pt x="78334" y="326093"/>
                  </a:cubicBezTo>
                  <a:lnTo>
                    <a:pt x="34594" y="347064"/>
                  </a:lnTo>
                  <a:close/>
                </a:path>
              </a:pathLst>
            </a:custGeom>
            <a:solidFill>
              <a:schemeClr val="tx1">
                <a:alpha val="11000"/>
              </a:scheme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타원 10"/>
            <p:cNvSpPr/>
            <p:nvPr/>
          </p:nvSpPr>
          <p:spPr>
            <a:xfrm rot="551721">
              <a:off x="5089084" y="281560"/>
              <a:ext cx="452088" cy="355948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자유형 25"/>
            <p:cNvSpPr/>
            <p:nvPr/>
          </p:nvSpPr>
          <p:spPr>
            <a:xfrm rot="551721">
              <a:off x="5396260" y="331058"/>
              <a:ext cx="126676" cy="307987"/>
            </a:xfrm>
            <a:custGeom>
              <a:avLst/>
              <a:gdLst>
                <a:gd name="connsiteX0" fmla="*/ 14892 w 126676"/>
                <a:gd name="connsiteY0" fmla="*/ 0 h 307987"/>
                <a:gd name="connsiteX1" fmla="*/ 60469 w 126676"/>
                <a:gd name="connsiteY1" fmla="*/ 24195 h 307987"/>
                <a:gd name="connsiteX2" fmla="*/ 126676 w 126676"/>
                <a:gd name="connsiteY2" fmla="*/ 150041 h 307987"/>
                <a:gd name="connsiteX3" fmla="*/ 60469 w 126676"/>
                <a:gd name="connsiteY3" fmla="*/ 275888 h 307987"/>
                <a:gd name="connsiteX4" fmla="*/ 0 w 126676"/>
                <a:gd name="connsiteY4" fmla="*/ 307987 h 307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676" h="307987">
                  <a:moveTo>
                    <a:pt x="14892" y="0"/>
                  </a:moveTo>
                  <a:lnTo>
                    <a:pt x="60469" y="24195"/>
                  </a:lnTo>
                  <a:cubicBezTo>
                    <a:pt x="101375" y="56402"/>
                    <a:pt x="126676" y="100895"/>
                    <a:pt x="126676" y="150041"/>
                  </a:cubicBezTo>
                  <a:cubicBezTo>
                    <a:pt x="126676" y="199187"/>
                    <a:pt x="101375" y="243680"/>
                    <a:pt x="60469" y="275888"/>
                  </a:cubicBezTo>
                  <a:lnTo>
                    <a:pt x="0" y="307987"/>
                  </a:lnTo>
                  <a:close/>
                </a:path>
              </a:pathLst>
            </a:custGeom>
            <a:solidFill>
              <a:schemeClr val="tx1">
                <a:alpha val="24000"/>
              </a:scheme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타원 11"/>
            <p:cNvSpPr/>
            <p:nvPr/>
          </p:nvSpPr>
          <p:spPr>
            <a:xfrm rot="1082807">
              <a:off x="5117758" y="195358"/>
              <a:ext cx="452088" cy="355948"/>
            </a:xfrm>
            <a:prstGeom prst="ellipse">
              <a:avLst/>
            </a:prstGeom>
            <a:solidFill>
              <a:srgbClr val="FF8086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E9A0228-12C8-4498-87EA-C18CEEB29E98}"/>
              </a:ext>
            </a:extLst>
          </p:cNvPr>
          <p:cNvSpPr/>
          <p:nvPr/>
        </p:nvSpPr>
        <p:spPr>
          <a:xfrm>
            <a:off x="1268155" y="11676"/>
            <a:ext cx="8550495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800" b="1" i="1" kern="0" dirty="0" err="1">
                <a:solidFill>
                  <a:srgbClr val="010B3C"/>
                </a:solidFill>
              </a:rPr>
              <a:t>Helini</a:t>
            </a:r>
            <a:r>
              <a:rPr lang="en-US" altLang="ko-KR" sz="2800" b="1" i="1" kern="0" dirty="0">
                <a:solidFill>
                  <a:srgbClr val="010B3C"/>
                </a:solidFill>
              </a:rPr>
              <a:t> (JSP </a:t>
            </a:r>
            <a:r>
              <a:rPr lang="ko-KR" altLang="en-US" sz="2800" b="1" i="1" kern="0" dirty="0">
                <a:solidFill>
                  <a:srgbClr val="010B3C"/>
                </a:solidFill>
              </a:rPr>
              <a:t>프로젝트</a:t>
            </a:r>
            <a:r>
              <a:rPr lang="en-US" altLang="ko-KR" sz="2800" b="1" i="1" kern="0" dirty="0">
                <a:solidFill>
                  <a:srgbClr val="010B3C"/>
                </a:solidFill>
              </a:rPr>
              <a:t>)</a:t>
            </a:r>
            <a:endParaRPr lang="ko-KR" altLang="en-US" sz="4800" kern="0" dirty="0">
              <a:solidFill>
                <a:srgbClr val="F1A197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462" y="3065841"/>
            <a:ext cx="4683522" cy="1528918"/>
          </a:xfrm>
          <a:prstGeom prst="rect">
            <a:avLst/>
          </a:prstGeom>
          <a:ln w="38100">
            <a:solidFill>
              <a:srgbClr val="0070C0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1647824"/>
            <a:ext cx="4543425" cy="1781175"/>
          </a:xfrm>
          <a:prstGeom prst="rect">
            <a:avLst/>
          </a:prstGeom>
          <a:ln w="38100">
            <a:solidFill>
              <a:srgbClr val="0070C0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584136"/>
            <a:ext cx="4038602" cy="2714800"/>
          </a:xfrm>
          <a:prstGeom prst="rect">
            <a:avLst/>
          </a:prstGeom>
          <a:ln w="38100">
            <a:solidFill>
              <a:srgbClr val="0070C0"/>
            </a:solidFill>
          </a:ln>
        </p:spPr>
      </p:pic>
      <p:cxnSp>
        <p:nvCxnSpPr>
          <p:cNvPr id="31" name="직선 연결선 30"/>
          <p:cNvCxnSpPr/>
          <p:nvPr/>
        </p:nvCxnSpPr>
        <p:spPr>
          <a:xfrm flipH="1">
            <a:off x="5770224" y="956406"/>
            <a:ext cx="49274" cy="5558214"/>
          </a:xfrm>
          <a:prstGeom prst="line">
            <a:avLst/>
          </a:prstGeom>
          <a:ln w="317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D8CB417-3858-422A-A764-3D0418FBFCC6}"/>
              </a:ext>
            </a:extLst>
          </p:cNvPr>
          <p:cNvSpPr/>
          <p:nvPr/>
        </p:nvSpPr>
        <p:spPr>
          <a:xfrm>
            <a:off x="1141144" y="878730"/>
            <a:ext cx="3179698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800" b="1" i="1" kern="0" dirty="0">
                <a:solidFill>
                  <a:schemeClr val="accent1">
                    <a:lumMod val="50000"/>
                  </a:schemeClr>
                </a:solidFill>
              </a:rPr>
              <a:t>방명록</a:t>
            </a:r>
            <a:r>
              <a:rPr lang="en-US" altLang="ko-KR" b="1" i="1" kern="0" dirty="0">
                <a:solidFill>
                  <a:schemeClr val="accent1">
                    <a:lumMod val="50000"/>
                  </a:schemeClr>
                </a:solidFill>
              </a:rPr>
              <a:t>(</a:t>
            </a:r>
            <a:r>
              <a:rPr lang="ko-KR" altLang="en-US" b="1" i="1" kern="0" dirty="0">
                <a:solidFill>
                  <a:schemeClr val="accent1">
                    <a:lumMod val="50000"/>
                  </a:schemeClr>
                </a:solidFill>
              </a:rPr>
              <a:t>삭제</a:t>
            </a:r>
            <a:r>
              <a:rPr lang="en-US" altLang="ko-KR" b="1" i="1" kern="0" dirty="0">
                <a:solidFill>
                  <a:schemeClr val="accent1">
                    <a:lumMod val="50000"/>
                  </a:schemeClr>
                </a:solidFill>
              </a:rPr>
              <a:t>)</a:t>
            </a:r>
            <a:endParaRPr lang="ko-KR" altLang="en-US" kern="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F57BF60-285D-475C-9DFD-7EEFA0EE7075}"/>
              </a:ext>
            </a:extLst>
          </p:cNvPr>
          <p:cNvSpPr/>
          <p:nvPr/>
        </p:nvSpPr>
        <p:spPr>
          <a:xfrm>
            <a:off x="6058765" y="777629"/>
            <a:ext cx="4773309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800" b="1" i="1" kern="0" dirty="0">
                <a:solidFill>
                  <a:schemeClr val="accent1">
                    <a:lumMod val="50000"/>
                  </a:schemeClr>
                </a:solidFill>
              </a:rPr>
              <a:t>자바 소스</a:t>
            </a:r>
            <a:r>
              <a:rPr lang="en-US" altLang="ko-KR" sz="2800" b="1" i="1" kern="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ko-KR" b="1" i="1" kern="0" dirty="0">
                <a:solidFill>
                  <a:schemeClr val="accent1">
                    <a:lumMod val="50000"/>
                  </a:schemeClr>
                </a:solidFill>
              </a:rPr>
              <a:t>(</a:t>
            </a:r>
            <a:r>
              <a:rPr lang="en-US" altLang="ko-KR" b="1" i="1" kern="0" dirty="0" err="1">
                <a:solidFill>
                  <a:schemeClr val="accent1">
                    <a:lumMod val="50000"/>
                  </a:schemeClr>
                </a:solidFill>
              </a:rPr>
              <a:t>Jsp</a:t>
            </a:r>
            <a:r>
              <a:rPr lang="en-US" altLang="ko-KR" b="1" i="1" kern="0" dirty="0">
                <a:solidFill>
                  <a:schemeClr val="accent1">
                    <a:lumMod val="50000"/>
                  </a:schemeClr>
                </a:solidFill>
              </a:rPr>
              <a:t>)</a:t>
            </a:r>
            <a:endParaRPr lang="ko-KR" altLang="en-US" sz="2000" kern="0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542264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11699999" y="812800"/>
            <a:ext cx="123701" cy="6045200"/>
          </a:xfrm>
          <a:prstGeom prst="rect">
            <a:avLst/>
          </a:prstGeom>
          <a:solidFill>
            <a:schemeClr val="tx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-1" y="800100"/>
            <a:ext cx="11700000" cy="0"/>
          </a:xfrm>
          <a:prstGeom prst="line">
            <a:avLst/>
          </a:prstGeom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11699999" y="800100"/>
            <a:ext cx="0" cy="6060400"/>
          </a:xfrm>
          <a:prstGeom prst="line">
            <a:avLst/>
          </a:prstGeom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그룹 27"/>
          <p:cNvGrpSpPr/>
          <p:nvPr/>
        </p:nvGrpSpPr>
        <p:grpSpPr>
          <a:xfrm>
            <a:off x="261712" y="304251"/>
            <a:ext cx="727206" cy="993706"/>
            <a:chOff x="4842640" y="195358"/>
            <a:chExt cx="727206" cy="993706"/>
          </a:xfrm>
        </p:grpSpPr>
        <p:sp>
          <p:nvSpPr>
            <p:cNvPr id="15" name="타원 14"/>
            <p:cNvSpPr/>
            <p:nvPr/>
          </p:nvSpPr>
          <p:spPr>
            <a:xfrm rot="1059351">
              <a:off x="4842640" y="782664"/>
              <a:ext cx="571500" cy="406400"/>
            </a:xfrm>
            <a:prstGeom prst="ellipse">
              <a:avLst/>
            </a:prstGeom>
            <a:solidFill>
              <a:schemeClr val="tx1">
                <a:alpha val="5000"/>
              </a:scheme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사다리꼴 13"/>
            <p:cNvSpPr/>
            <p:nvPr/>
          </p:nvSpPr>
          <p:spPr>
            <a:xfrm rot="12198497">
              <a:off x="5115865" y="579464"/>
              <a:ext cx="173066" cy="406400"/>
            </a:xfrm>
            <a:prstGeom prst="trapezoid">
              <a:avLst>
                <a:gd name="adj" fmla="val 38322"/>
              </a:avLst>
            </a:prstGeom>
            <a:solidFill>
              <a:schemeClr val="bg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타원 9"/>
            <p:cNvSpPr/>
            <p:nvPr/>
          </p:nvSpPr>
          <p:spPr>
            <a:xfrm rot="1059351">
              <a:off x="4966408" y="410484"/>
              <a:ext cx="571500" cy="406400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자유형 26"/>
            <p:cNvSpPr/>
            <p:nvPr/>
          </p:nvSpPr>
          <p:spPr>
            <a:xfrm rot="1059351">
              <a:off x="5351102" y="484051"/>
              <a:ext cx="162028" cy="347064"/>
            </a:xfrm>
            <a:custGeom>
              <a:avLst/>
              <a:gdLst>
                <a:gd name="connsiteX0" fmla="*/ 0 w 162028"/>
                <a:gd name="connsiteY0" fmla="*/ 0 h 347064"/>
                <a:gd name="connsiteX1" fmla="*/ 36043 w 162028"/>
                <a:gd name="connsiteY1" fmla="*/ 13912 h 347064"/>
                <a:gd name="connsiteX2" fmla="*/ 162028 w 162028"/>
                <a:gd name="connsiteY2" fmla="*/ 182409 h 347064"/>
                <a:gd name="connsiteX3" fmla="*/ 78334 w 162028"/>
                <a:gd name="connsiteY3" fmla="*/ 326093 h 347064"/>
                <a:gd name="connsiteX4" fmla="*/ 34594 w 162028"/>
                <a:gd name="connsiteY4" fmla="*/ 347064 h 347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2028" h="347064">
                  <a:moveTo>
                    <a:pt x="0" y="0"/>
                  </a:moveTo>
                  <a:lnTo>
                    <a:pt x="36043" y="13912"/>
                  </a:lnTo>
                  <a:cubicBezTo>
                    <a:pt x="112054" y="50429"/>
                    <a:pt x="162028" y="112269"/>
                    <a:pt x="162028" y="182409"/>
                  </a:cubicBezTo>
                  <a:cubicBezTo>
                    <a:pt x="162028" y="238521"/>
                    <a:pt x="130044" y="289321"/>
                    <a:pt x="78334" y="326093"/>
                  </a:cubicBezTo>
                  <a:lnTo>
                    <a:pt x="34594" y="347064"/>
                  </a:lnTo>
                  <a:close/>
                </a:path>
              </a:pathLst>
            </a:custGeom>
            <a:solidFill>
              <a:schemeClr val="tx1">
                <a:alpha val="11000"/>
              </a:scheme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타원 10"/>
            <p:cNvSpPr/>
            <p:nvPr/>
          </p:nvSpPr>
          <p:spPr>
            <a:xfrm rot="551721">
              <a:off x="5089084" y="281560"/>
              <a:ext cx="452088" cy="355948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자유형 25"/>
            <p:cNvSpPr/>
            <p:nvPr/>
          </p:nvSpPr>
          <p:spPr>
            <a:xfrm rot="551721">
              <a:off x="5396260" y="331058"/>
              <a:ext cx="126676" cy="307987"/>
            </a:xfrm>
            <a:custGeom>
              <a:avLst/>
              <a:gdLst>
                <a:gd name="connsiteX0" fmla="*/ 14892 w 126676"/>
                <a:gd name="connsiteY0" fmla="*/ 0 h 307987"/>
                <a:gd name="connsiteX1" fmla="*/ 60469 w 126676"/>
                <a:gd name="connsiteY1" fmla="*/ 24195 h 307987"/>
                <a:gd name="connsiteX2" fmla="*/ 126676 w 126676"/>
                <a:gd name="connsiteY2" fmla="*/ 150041 h 307987"/>
                <a:gd name="connsiteX3" fmla="*/ 60469 w 126676"/>
                <a:gd name="connsiteY3" fmla="*/ 275888 h 307987"/>
                <a:gd name="connsiteX4" fmla="*/ 0 w 126676"/>
                <a:gd name="connsiteY4" fmla="*/ 307987 h 307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676" h="307987">
                  <a:moveTo>
                    <a:pt x="14892" y="0"/>
                  </a:moveTo>
                  <a:lnTo>
                    <a:pt x="60469" y="24195"/>
                  </a:lnTo>
                  <a:cubicBezTo>
                    <a:pt x="101375" y="56402"/>
                    <a:pt x="126676" y="100895"/>
                    <a:pt x="126676" y="150041"/>
                  </a:cubicBezTo>
                  <a:cubicBezTo>
                    <a:pt x="126676" y="199187"/>
                    <a:pt x="101375" y="243680"/>
                    <a:pt x="60469" y="275888"/>
                  </a:cubicBezTo>
                  <a:lnTo>
                    <a:pt x="0" y="307987"/>
                  </a:lnTo>
                  <a:close/>
                </a:path>
              </a:pathLst>
            </a:custGeom>
            <a:solidFill>
              <a:schemeClr val="tx1">
                <a:alpha val="24000"/>
              </a:scheme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타원 11"/>
            <p:cNvSpPr/>
            <p:nvPr/>
          </p:nvSpPr>
          <p:spPr>
            <a:xfrm rot="1082807">
              <a:off x="5117758" y="195358"/>
              <a:ext cx="452088" cy="355948"/>
            </a:xfrm>
            <a:prstGeom prst="ellipse">
              <a:avLst/>
            </a:prstGeom>
            <a:solidFill>
              <a:srgbClr val="FF8086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E9A0228-12C8-4498-87EA-C18CEEB29E98}"/>
              </a:ext>
            </a:extLst>
          </p:cNvPr>
          <p:cNvSpPr/>
          <p:nvPr/>
        </p:nvSpPr>
        <p:spPr>
          <a:xfrm>
            <a:off x="1268155" y="11676"/>
            <a:ext cx="8550495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800" b="1" i="1" kern="0" dirty="0" err="1">
                <a:solidFill>
                  <a:srgbClr val="010B3C"/>
                </a:solidFill>
              </a:rPr>
              <a:t>Helini</a:t>
            </a:r>
            <a:r>
              <a:rPr lang="en-US" altLang="ko-KR" sz="2800" b="1" i="1" kern="0" dirty="0">
                <a:solidFill>
                  <a:srgbClr val="010B3C"/>
                </a:solidFill>
              </a:rPr>
              <a:t> (JSP </a:t>
            </a:r>
            <a:r>
              <a:rPr lang="ko-KR" altLang="en-US" sz="2800" b="1" i="1" kern="0" dirty="0">
                <a:solidFill>
                  <a:srgbClr val="010B3C"/>
                </a:solidFill>
              </a:rPr>
              <a:t>프로젝트</a:t>
            </a:r>
            <a:r>
              <a:rPr lang="en-US" altLang="ko-KR" sz="2800" b="1" i="1" kern="0" dirty="0">
                <a:solidFill>
                  <a:srgbClr val="010B3C"/>
                </a:solidFill>
              </a:rPr>
              <a:t>)</a:t>
            </a:r>
            <a:endParaRPr lang="ko-KR" altLang="en-US" sz="4800" kern="0" dirty="0">
              <a:solidFill>
                <a:srgbClr val="F1A197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462" y="3065841"/>
            <a:ext cx="4683522" cy="1528918"/>
          </a:xfrm>
          <a:prstGeom prst="rect">
            <a:avLst/>
          </a:prstGeom>
          <a:ln w="38100">
            <a:solidFill>
              <a:srgbClr val="0070C0"/>
            </a:solidFill>
          </a:ln>
        </p:spPr>
      </p:pic>
      <p:cxnSp>
        <p:nvCxnSpPr>
          <p:cNvPr id="31" name="직선 연결선 30"/>
          <p:cNvCxnSpPr/>
          <p:nvPr/>
        </p:nvCxnSpPr>
        <p:spPr>
          <a:xfrm flipH="1">
            <a:off x="5770224" y="956406"/>
            <a:ext cx="49274" cy="5558214"/>
          </a:xfrm>
          <a:prstGeom prst="line">
            <a:avLst/>
          </a:prstGeom>
          <a:ln w="317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D8CB417-3858-422A-A764-3D0418FBFCC6}"/>
              </a:ext>
            </a:extLst>
          </p:cNvPr>
          <p:cNvSpPr/>
          <p:nvPr/>
        </p:nvSpPr>
        <p:spPr>
          <a:xfrm>
            <a:off x="1141144" y="878730"/>
            <a:ext cx="3179698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800" b="1" i="1" kern="0" dirty="0">
                <a:solidFill>
                  <a:schemeClr val="accent1">
                    <a:lumMod val="50000"/>
                  </a:schemeClr>
                </a:solidFill>
              </a:rPr>
              <a:t>방명록</a:t>
            </a:r>
            <a:r>
              <a:rPr lang="en-US" altLang="ko-KR" b="1" i="1" kern="0" dirty="0">
                <a:solidFill>
                  <a:schemeClr val="accent1">
                    <a:lumMod val="50000"/>
                  </a:schemeClr>
                </a:solidFill>
              </a:rPr>
              <a:t>(</a:t>
            </a:r>
            <a:r>
              <a:rPr lang="ko-KR" altLang="en-US" b="1" i="1" kern="0" dirty="0">
                <a:solidFill>
                  <a:schemeClr val="accent1">
                    <a:lumMod val="50000"/>
                  </a:schemeClr>
                </a:solidFill>
              </a:rPr>
              <a:t>삭제</a:t>
            </a:r>
            <a:r>
              <a:rPr lang="en-US" altLang="ko-KR" b="1" i="1" kern="0" dirty="0">
                <a:solidFill>
                  <a:schemeClr val="accent1">
                    <a:lumMod val="50000"/>
                  </a:schemeClr>
                </a:solidFill>
              </a:rPr>
              <a:t>)</a:t>
            </a:r>
            <a:endParaRPr lang="ko-KR" altLang="en-US" kern="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BE1061B-7EA8-4605-AC63-377B01B2C033}"/>
              </a:ext>
            </a:extLst>
          </p:cNvPr>
          <p:cNvSpPr/>
          <p:nvPr/>
        </p:nvSpPr>
        <p:spPr>
          <a:xfrm>
            <a:off x="6058765" y="777629"/>
            <a:ext cx="4773309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800" b="1" i="1" kern="0" dirty="0">
                <a:solidFill>
                  <a:schemeClr val="accent1">
                    <a:lumMod val="50000"/>
                  </a:schemeClr>
                </a:solidFill>
              </a:rPr>
              <a:t>자바 소스</a:t>
            </a:r>
            <a:r>
              <a:rPr lang="en-US" altLang="ko-KR" sz="2800" b="1" i="1" kern="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ko-KR" b="1" i="1" kern="0" dirty="0">
                <a:solidFill>
                  <a:schemeClr val="accent1">
                    <a:lumMod val="50000"/>
                  </a:schemeClr>
                </a:solidFill>
              </a:rPr>
              <a:t>(Controller &amp; Dao)</a:t>
            </a:r>
            <a:endParaRPr lang="ko-KR" altLang="en-US" sz="2000" kern="0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130607D-A4D3-4F8F-A954-AF824186CD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0618" y="2011801"/>
            <a:ext cx="2842776" cy="3069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15401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11699999" y="812800"/>
            <a:ext cx="123701" cy="6045200"/>
          </a:xfrm>
          <a:prstGeom prst="rect">
            <a:avLst/>
          </a:prstGeom>
          <a:solidFill>
            <a:schemeClr val="tx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-1" y="800100"/>
            <a:ext cx="11700000" cy="0"/>
          </a:xfrm>
          <a:prstGeom prst="line">
            <a:avLst/>
          </a:prstGeom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11699999" y="800100"/>
            <a:ext cx="0" cy="6060400"/>
          </a:xfrm>
          <a:prstGeom prst="line">
            <a:avLst/>
          </a:prstGeom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그룹 27"/>
          <p:cNvGrpSpPr/>
          <p:nvPr/>
        </p:nvGrpSpPr>
        <p:grpSpPr>
          <a:xfrm>
            <a:off x="261712" y="304251"/>
            <a:ext cx="727206" cy="993706"/>
            <a:chOff x="4842640" y="195358"/>
            <a:chExt cx="727206" cy="993706"/>
          </a:xfrm>
        </p:grpSpPr>
        <p:sp>
          <p:nvSpPr>
            <p:cNvPr id="15" name="타원 14"/>
            <p:cNvSpPr/>
            <p:nvPr/>
          </p:nvSpPr>
          <p:spPr>
            <a:xfrm rot="1059351">
              <a:off x="4842640" y="782664"/>
              <a:ext cx="571500" cy="406400"/>
            </a:xfrm>
            <a:prstGeom prst="ellipse">
              <a:avLst/>
            </a:prstGeom>
            <a:solidFill>
              <a:schemeClr val="tx1">
                <a:alpha val="5000"/>
              </a:scheme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사다리꼴 13"/>
            <p:cNvSpPr/>
            <p:nvPr/>
          </p:nvSpPr>
          <p:spPr>
            <a:xfrm rot="12198497">
              <a:off x="5115865" y="579464"/>
              <a:ext cx="173066" cy="406400"/>
            </a:xfrm>
            <a:prstGeom prst="trapezoid">
              <a:avLst>
                <a:gd name="adj" fmla="val 38322"/>
              </a:avLst>
            </a:prstGeom>
            <a:solidFill>
              <a:schemeClr val="bg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타원 9"/>
            <p:cNvSpPr/>
            <p:nvPr/>
          </p:nvSpPr>
          <p:spPr>
            <a:xfrm rot="1059351">
              <a:off x="4966408" y="410484"/>
              <a:ext cx="571500" cy="406400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자유형 26"/>
            <p:cNvSpPr/>
            <p:nvPr/>
          </p:nvSpPr>
          <p:spPr>
            <a:xfrm rot="1059351">
              <a:off x="5351102" y="484051"/>
              <a:ext cx="162028" cy="347064"/>
            </a:xfrm>
            <a:custGeom>
              <a:avLst/>
              <a:gdLst>
                <a:gd name="connsiteX0" fmla="*/ 0 w 162028"/>
                <a:gd name="connsiteY0" fmla="*/ 0 h 347064"/>
                <a:gd name="connsiteX1" fmla="*/ 36043 w 162028"/>
                <a:gd name="connsiteY1" fmla="*/ 13912 h 347064"/>
                <a:gd name="connsiteX2" fmla="*/ 162028 w 162028"/>
                <a:gd name="connsiteY2" fmla="*/ 182409 h 347064"/>
                <a:gd name="connsiteX3" fmla="*/ 78334 w 162028"/>
                <a:gd name="connsiteY3" fmla="*/ 326093 h 347064"/>
                <a:gd name="connsiteX4" fmla="*/ 34594 w 162028"/>
                <a:gd name="connsiteY4" fmla="*/ 347064 h 347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2028" h="347064">
                  <a:moveTo>
                    <a:pt x="0" y="0"/>
                  </a:moveTo>
                  <a:lnTo>
                    <a:pt x="36043" y="13912"/>
                  </a:lnTo>
                  <a:cubicBezTo>
                    <a:pt x="112054" y="50429"/>
                    <a:pt x="162028" y="112269"/>
                    <a:pt x="162028" y="182409"/>
                  </a:cubicBezTo>
                  <a:cubicBezTo>
                    <a:pt x="162028" y="238521"/>
                    <a:pt x="130044" y="289321"/>
                    <a:pt x="78334" y="326093"/>
                  </a:cubicBezTo>
                  <a:lnTo>
                    <a:pt x="34594" y="347064"/>
                  </a:lnTo>
                  <a:close/>
                </a:path>
              </a:pathLst>
            </a:custGeom>
            <a:solidFill>
              <a:schemeClr val="tx1">
                <a:alpha val="11000"/>
              </a:scheme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타원 10"/>
            <p:cNvSpPr/>
            <p:nvPr/>
          </p:nvSpPr>
          <p:spPr>
            <a:xfrm rot="551721">
              <a:off x="5089084" y="281560"/>
              <a:ext cx="452088" cy="355948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자유형 25"/>
            <p:cNvSpPr/>
            <p:nvPr/>
          </p:nvSpPr>
          <p:spPr>
            <a:xfrm rot="551721">
              <a:off x="5396260" y="331058"/>
              <a:ext cx="126676" cy="307987"/>
            </a:xfrm>
            <a:custGeom>
              <a:avLst/>
              <a:gdLst>
                <a:gd name="connsiteX0" fmla="*/ 14892 w 126676"/>
                <a:gd name="connsiteY0" fmla="*/ 0 h 307987"/>
                <a:gd name="connsiteX1" fmla="*/ 60469 w 126676"/>
                <a:gd name="connsiteY1" fmla="*/ 24195 h 307987"/>
                <a:gd name="connsiteX2" fmla="*/ 126676 w 126676"/>
                <a:gd name="connsiteY2" fmla="*/ 150041 h 307987"/>
                <a:gd name="connsiteX3" fmla="*/ 60469 w 126676"/>
                <a:gd name="connsiteY3" fmla="*/ 275888 h 307987"/>
                <a:gd name="connsiteX4" fmla="*/ 0 w 126676"/>
                <a:gd name="connsiteY4" fmla="*/ 307987 h 307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676" h="307987">
                  <a:moveTo>
                    <a:pt x="14892" y="0"/>
                  </a:moveTo>
                  <a:lnTo>
                    <a:pt x="60469" y="24195"/>
                  </a:lnTo>
                  <a:cubicBezTo>
                    <a:pt x="101375" y="56402"/>
                    <a:pt x="126676" y="100895"/>
                    <a:pt x="126676" y="150041"/>
                  </a:cubicBezTo>
                  <a:cubicBezTo>
                    <a:pt x="126676" y="199187"/>
                    <a:pt x="101375" y="243680"/>
                    <a:pt x="60469" y="275888"/>
                  </a:cubicBezTo>
                  <a:lnTo>
                    <a:pt x="0" y="307987"/>
                  </a:lnTo>
                  <a:close/>
                </a:path>
              </a:pathLst>
            </a:custGeom>
            <a:solidFill>
              <a:schemeClr val="tx1">
                <a:alpha val="24000"/>
              </a:scheme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타원 11"/>
            <p:cNvSpPr/>
            <p:nvPr/>
          </p:nvSpPr>
          <p:spPr>
            <a:xfrm rot="1082807">
              <a:off x="5117758" y="195358"/>
              <a:ext cx="452088" cy="355948"/>
            </a:xfrm>
            <a:prstGeom prst="ellipse">
              <a:avLst/>
            </a:prstGeom>
            <a:solidFill>
              <a:srgbClr val="FF8086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A0E9254-8CB2-4726-97D5-33BB8853AC13}"/>
              </a:ext>
            </a:extLst>
          </p:cNvPr>
          <p:cNvSpPr/>
          <p:nvPr/>
        </p:nvSpPr>
        <p:spPr>
          <a:xfrm>
            <a:off x="1141144" y="878730"/>
            <a:ext cx="3646756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800" b="1" i="1" kern="0" dirty="0">
                <a:solidFill>
                  <a:schemeClr val="accent1">
                    <a:lumMod val="50000"/>
                  </a:schemeClr>
                </a:solidFill>
              </a:rPr>
              <a:t>방명록</a:t>
            </a:r>
            <a:r>
              <a:rPr lang="en-US" altLang="ko-KR" b="1" i="1" kern="0" dirty="0">
                <a:solidFill>
                  <a:schemeClr val="accent1">
                    <a:lumMod val="50000"/>
                  </a:schemeClr>
                </a:solidFill>
              </a:rPr>
              <a:t>(</a:t>
            </a:r>
            <a:r>
              <a:rPr lang="ko-KR" altLang="en-US" b="1" i="1" kern="0" dirty="0">
                <a:solidFill>
                  <a:schemeClr val="accent1">
                    <a:lumMod val="50000"/>
                  </a:schemeClr>
                </a:solidFill>
              </a:rPr>
              <a:t>데이터베이스</a:t>
            </a:r>
            <a:r>
              <a:rPr lang="en-US" altLang="ko-KR" b="1" i="1" kern="0" dirty="0">
                <a:solidFill>
                  <a:schemeClr val="accent1">
                    <a:lumMod val="50000"/>
                  </a:schemeClr>
                </a:solidFill>
              </a:rPr>
              <a:t>)</a:t>
            </a:r>
            <a:endParaRPr lang="ko-KR" altLang="en-US" kern="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E9A0228-12C8-4498-87EA-C18CEEB29E98}"/>
              </a:ext>
            </a:extLst>
          </p:cNvPr>
          <p:cNvSpPr/>
          <p:nvPr/>
        </p:nvSpPr>
        <p:spPr>
          <a:xfrm>
            <a:off x="1268155" y="11676"/>
            <a:ext cx="8550495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800" b="1" i="1" kern="0" dirty="0" err="1">
                <a:solidFill>
                  <a:srgbClr val="010B3C"/>
                </a:solidFill>
              </a:rPr>
              <a:t>Helini</a:t>
            </a:r>
            <a:r>
              <a:rPr lang="en-US" altLang="ko-KR" sz="2800" b="1" i="1" kern="0" dirty="0">
                <a:solidFill>
                  <a:srgbClr val="010B3C"/>
                </a:solidFill>
              </a:rPr>
              <a:t> (JSP </a:t>
            </a:r>
            <a:r>
              <a:rPr lang="ko-KR" altLang="en-US" sz="2800" b="1" i="1" kern="0" dirty="0">
                <a:solidFill>
                  <a:srgbClr val="010B3C"/>
                </a:solidFill>
              </a:rPr>
              <a:t>프로젝트</a:t>
            </a:r>
            <a:r>
              <a:rPr lang="en-US" altLang="ko-KR" sz="2800" b="1" i="1" kern="0" dirty="0">
                <a:solidFill>
                  <a:srgbClr val="010B3C"/>
                </a:solidFill>
              </a:rPr>
              <a:t>)</a:t>
            </a:r>
            <a:endParaRPr lang="ko-KR" altLang="en-US" sz="4800" kern="0" dirty="0">
              <a:solidFill>
                <a:srgbClr val="F1A197"/>
              </a:solidFill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2676807" y="2231953"/>
            <a:ext cx="6990786" cy="3697794"/>
            <a:chOff x="2676807" y="2231953"/>
            <a:chExt cx="6990786" cy="3697794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76807" y="2231953"/>
              <a:ext cx="6838386" cy="3697794"/>
            </a:xfrm>
            <a:prstGeom prst="rect">
              <a:avLst/>
            </a:prstGeom>
          </p:spPr>
        </p:pic>
        <p:sp>
          <p:nvSpPr>
            <p:cNvPr id="20" name="직사각형 19"/>
            <p:cNvSpPr/>
            <p:nvPr/>
          </p:nvSpPr>
          <p:spPr>
            <a:xfrm>
              <a:off x="2676807" y="2231953"/>
              <a:ext cx="6990786" cy="3697794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5856" y="1375054"/>
            <a:ext cx="3067174" cy="2509506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8195856" y="1366706"/>
            <a:ext cx="3067174" cy="2519038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4064000" y="3111500"/>
            <a:ext cx="3979456" cy="245110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화살표 연결선 21"/>
          <p:cNvCxnSpPr>
            <a:stCxn id="18" idx="0"/>
          </p:cNvCxnSpPr>
          <p:nvPr/>
        </p:nvCxnSpPr>
        <p:spPr>
          <a:xfrm flipV="1">
            <a:off x="6053728" y="2413000"/>
            <a:ext cx="2142127" cy="69850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599958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11699999" y="812800"/>
            <a:ext cx="123701" cy="6045200"/>
          </a:xfrm>
          <a:prstGeom prst="rect">
            <a:avLst/>
          </a:prstGeom>
          <a:solidFill>
            <a:schemeClr val="tx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-1" y="800100"/>
            <a:ext cx="11700000" cy="0"/>
          </a:xfrm>
          <a:prstGeom prst="line">
            <a:avLst/>
          </a:prstGeom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11699999" y="800100"/>
            <a:ext cx="0" cy="6060400"/>
          </a:xfrm>
          <a:prstGeom prst="line">
            <a:avLst/>
          </a:prstGeom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그룹 27"/>
          <p:cNvGrpSpPr/>
          <p:nvPr/>
        </p:nvGrpSpPr>
        <p:grpSpPr>
          <a:xfrm>
            <a:off x="261712" y="304251"/>
            <a:ext cx="727206" cy="993706"/>
            <a:chOff x="4842640" y="195358"/>
            <a:chExt cx="727206" cy="993706"/>
          </a:xfrm>
        </p:grpSpPr>
        <p:sp>
          <p:nvSpPr>
            <p:cNvPr id="15" name="타원 14"/>
            <p:cNvSpPr/>
            <p:nvPr/>
          </p:nvSpPr>
          <p:spPr>
            <a:xfrm rot="1059351">
              <a:off x="4842640" y="782664"/>
              <a:ext cx="571500" cy="406400"/>
            </a:xfrm>
            <a:prstGeom prst="ellipse">
              <a:avLst/>
            </a:prstGeom>
            <a:solidFill>
              <a:schemeClr val="tx1">
                <a:alpha val="5000"/>
              </a:scheme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사다리꼴 13"/>
            <p:cNvSpPr/>
            <p:nvPr/>
          </p:nvSpPr>
          <p:spPr>
            <a:xfrm rot="12198497">
              <a:off x="5115865" y="579464"/>
              <a:ext cx="173066" cy="406400"/>
            </a:xfrm>
            <a:prstGeom prst="trapezoid">
              <a:avLst>
                <a:gd name="adj" fmla="val 38322"/>
              </a:avLst>
            </a:prstGeom>
            <a:solidFill>
              <a:schemeClr val="bg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타원 9"/>
            <p:cNvSpPr/>
            <p:nvPr/>
          </p:nvSpPr>
          <p:spPr>
            <a:xfrm rot="1059351">
              <a:off x="4966408" y="410484"/>
              <a:ext cx="571500" cy="406400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자유형 26"/>
            <p:cNvSpPr/>
            <p:nvPr/>
          </p:nvSpPr>
          <p:spPr>
            <a:xfrm rot="1059351">
              <a:off x="5351102" y="484051"/>
              <a:ext cx="162028" cy="347064"/>
            </a:xfrm>
            <a:custGeom>
              <a:avLst/>
              <a:gdLst>
                <a:gd name="connsiteX0" fmla="*/ 0 w 162028"/>
                <a:gd name="connsiteY0" fmla="*/ 0 h 347064"/>
                <a:gd name="connsiteX1" fmla="*/ 36043 w 162028"/>
                <a:gd name="connsiteY1" fmla="*/ 13912 h 347064"/>
                <a:gd name="connsiteX2" fmla="*/ 162028 w 162028"/>
                <a:gd name="connsiteY2" fmla="*/ 182409 h 347064"/>
                <a:gd name="connsiteX3" fmla="*/ 78334 w 162028"/>
                <a:gd name="connsiteY3" fmla="*/ 326093 h 347064"/>
                <a:gd name="connsiteX4" fmla="*/ 34594 w 162028"/>
                <a:gd name="connsiteY4" fmla="*/ 347064 h 347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2028" h="347064">
                  <a:moveTo>
                    <a:pt x="0" y="0"/>
                  </a:moveTo>
                  <a:lnTo>
                    <a:pt x="36043" y="13912"/>
                  </a:lnTo>
                  <a:cubicBezTo>
                    <a:pt x="112054" y="50429"/>
                    <a:pt x="162028" y="112269"/>
                    <a:pt x="162028" y="182409"/>
                  </a:cubicBezTo>
                  <a:cubicBezTo>
                    <a:pt x="162028" y="238521"/>
                    <a:pt x="130044" y="289321"/>
                    <a:pt x="78334" y="326093"/>
                  </a:cubicBezTo>
                  <a:lnTo>
                    <a:pt x="34594" y="347064"/>
                  </a:lnTo>
                  <a:close/>
                </a:path>
              </a:pathLst>
            </a:custGeom>
            <a:solidFill>
              <a:schemeClr val="tx1">
                <a:alpha val="11000"/>
              </a:scheme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타원 10"/>
            <p:cNvSpPr/>
            <p:nvPr/>
          </p:nvSpPr>
          <p:spPr>
            <a:xfrm rot="551721">
              <a:off x="5089084" y="281560"/>
              <a:ext cx="452088" cy="355948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자유형 25"/>
            <p:cNvSpPr/>
            <p:nvPr/>
          </p:nvSpPr>
          <p:spPr>
            <a:xfrm rot="551721">
              <a:off x="5396260" y="331058"/>
              <a:ext cx="126676" cy="307987"/>
            </a:xfrm>
            <a:custGeom>
              <a:avLst/>
              <a:gdLst>
                <a:gd name="connsiteX0" fmla="*/ 14892 w 126676"/>
                <a:gd name="connsiteY0" fmla="*/ 0 h 307987"/>
                <a:gd name="connsiteX1" fmla="*/ 60469 w 126676"/>
                <a:gd name="connsiteY1" fmla="*/ 24195 h 307987"/>
                <a:gd name="connsiteX2" fmla="*/ 126676 w 126676"/>
                <a:gd name="connsiteY2" fmla="*/ 150041 h 307987"/>
                <a:gd name="connsiteX3" fmla="*/ 60469 w 126676"/>
                <a:gd name="connsiteY3" fmla="*/ 275888 h 307987"/>
                <a:gd name="connsiteX4" fmla="*/ 0 w 126676"/>
                <a:gd name="connsiteY4" fmla="*/ 307987 h 307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676" h="307987">
                  <a:moveTo>
                    <a:pt x="14892" y="0"/>
                  </a:moveTo>
                  <a:lnTo>
                    <a:pt x="60469" y="24195"/>
                  </a:lnTo>
                  <a:cubicBezTo>
                    <a:pt x="101375" y="56402"/>
                    <a:pt x="126676" y="100895"/>
                    <a:pt x="126676" y="150041"/>
                  </a:cubicBezTo>
                  <a:cubicBezTo>
                    <a:pt x="126676" y="199187"/>
                    <a:pt x="101375" y="243680"/>
                    <a:pt x="60469" y="275888"/>
                  </a:cubicBezTo>
                  <a:lnTo>
                    <a:pt x="0" y="307987"/>
                  </a:lnTo>
                  <a:close/>
                </a:path>
              </a:pathLst>
            </a:custGeom>
            <a:solidFill>
              <a:schemeClr val="tx1">
                <a:alpha val="24000"/>
              </a:scheme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타원 11"/>
            <p:cNvSpPr/>
            <p:nvPr/>
          </p:nvSpPr>
          <p:spPr>
            <a:xfrm rot="1082807">
              <a:off x="5117758" y="195358"/>
              <a:ext cx="452088" cy="355948"/>
            </a:xfrm>
            <a:prstGeom prst="ellipse">
              <a:avLst/>
            </a:prstGeom>
            <a:solidFill>
              <a:srgbClr val="FF8086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A0E9254-8CB2-4726-97D5-33BB8853AC13}"/>
              </a:ext>
            </a:extLst>
          </p:cNvPr>
          <p:cNvSpPr/>
          <p:nvPr/>
        </p:nvSpPr>
        <p:spPr>
          <a:xfrm>
            <a:off x="1141144" y="878730"/>
            <a:ext cx="3646756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800" b="1" i="1" kern="0" dirty="0">
                <a:solidFill>
                  <a:schemeClr val="accent1">
                    <a:lumMod val="50000"/>
                  </a:schemeClr>
                </a:solidFill>
              </a:rPr>
              <a:t>방명록</a:t>
            </a:r>
            <a:r>
              <a:rPr lang="en-US" altLang="ko-KR" b="1" i="1" kern="0" dirty="0">
                <a:solidFill>
                  <a:schemeClr val="accent1">
                    <a:lumMod val="50000"/>
                  </a:schemeClr>
                </a:solidFill>
              </a:rPr>
              <a:t>(</a:t>
            </a:r>
            <a:r>
              <a:rPr lang="ko-KR" altLang="en-US" b="1" i="1" kern="0" dirty="0">
                <a:solidFill>
                  <a:schemeClr val="accent1">
                    <a:lumMod val="50000"/>
                  </a:schemeClr>
                </a:solidFill>
              </a:rPr>
              <a:t>데이터베이스</a:t>
            </a:r>
            <a:r>
              <a:rPr lang="en-US" altLang="ko-KR" b="1" i="1" kern="0" dirty="0">
                <a:solidFill>
                  <a:schemeClr val="accent1">
                    <a:lumMod val="50000"/>
                  </a:schemeClr>
                </a:solidFill>
              </a:rPr>
              <a:t>)</a:t>
            </a:r>
            <a:endParaRPr lang="ko-KR" altLang="en-US" kern="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E9A0228-12C8-4498-87EA-C18CEEB29E98}"/>
              </a:ext>
            </a:extLst>
          </p:cNvPr>
          <p:cNvSpPr/>
          <p:nvPr/>
        </p:nvSpPr>
        <p:spPr>
          <a:xfrm>
            <a:off x="1268155" y="11676"/>
            <a:ext cx="8550495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800" b="1" i="1" kern="0" dirty="0" err="1">
                <a:solidFill>
                  <a:srgbClr val="010B3C"/>
                </a:solidFill>
              </a:rPr>
              <a:t>Helini</a:t>
            </a:r>
            <a:r>
              <a:rPr lang="en-US" altLang="ko-KR" sz="2800" b="1" i="1" kern="0" dirty="0">
                <a:solidFill>
                  <a:srgbClr val="010B3C"/>
                </a:solidFill>
              </a:rPr>
              <a:t> (JSP </a:t>
            </a:r>
            <a:r>
              <a:rPr lang="ko-KR" altLang="en-US" sz="2800" b="1" i="1" kern="0" dirty="0">
                <a:solidFill>
                  <a:srgbClr val="010B3C"/>
                </a:solidFill>
              </a:rPr>
              <a:t>프로젝트</a:t>
            </a:r>
            <a:r>
              <a:rPr lang="en-US" altLang="ko-KR" sz="2800" b="1" i="1" kern="0" dirty="0">
                <a:solidFill>
                  <a:srgbClr val="010B3C"/>
                </a:solidFill>
              </a:rPr>
              <a:t>)</a:t>
            </a:r>
            <a:endParaRPr lang="ko-KR" altLang="en-US" sz="4800" kern="0" dirty="0">
              <a:solidFill>
                <a:srgbClr val="F1A197"/>
              </a:solidFill>
            </a:endParaRPr>
          </a:p>
        </p:txBody>
      </p:sp>
      <p:grpSp>
        <p:nvGrpSpPr>
          <p:cNvPr id="40" name="그룹 39"/>
          <p:cNvGrpSpPr/>
          <p:nvPr/>
        </p:nvGrpSpPr>
        <p:grpSpPr>
          <a:xfrm>
            <a:off x="965803" y="2225100"/>
            <a:ext cx="5406422" cy="2956500"/>
            <a:chOff x="965803" y="2225100"/>
            <a:chExt cx="5406422" cy="2956500"/>
          </a:xfrm>
        </p:grpSpPr>
        <p:sp>
          <p:nvSpPr>
            <p:cNvPr id="38" name="직사각형 37"/>
            <p:cNvSpPr/>
            <p:nvPr/>
          </p:nvSpPr>
          <p:spPr>
            <a:xfrm>
              <a:off x="965803" y="2225100"/>
              <a:ext cx="5406422" cy="2956500"/>
            </a:xfrm>
            <a:prstGeom prst="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983472" y="2297883"/>
              <a:ext cx="3281930" cy="195438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100" b="1" dirty="0">
                  <a:latin typeface="돋움" panose="020B0600000101010101" pitchFamily="50" charset="-127"/>
                  <a:ea typeface="돋움" panose="020B0600000101010101" pitchFamily="50" charset="-127"/>
                </a:rPr>
                <a:t>PROCEDURE PROC_GB_LIST(</a:t>
              </a:r>
            </a:p>
            <a:p>
              <a:r>
                <a:rPr lang="ko-KR" altLang="en-US" sz="1100" b="1" dirty="0">
                  <a:latin typeface="돋움" panose="020B0600000101010101" pitchFamily="50" charset="-127"/>
                  <a:ea typeface="돋움" panose="020B0600000101010101" pitchFamily="50" charset="-127"/>
                </a:rPr>
                <a:t>O_CUR OUT SYS_REFCURSOR</a:t>
              </a:r>
            </a:p>
            <a:p>
              <a:r>
                <a:rPr lang="ko-KR" altLang="en-US" sz="1100" b="1" dirty="0">
                  <a:latin typeface="돋움" panose="020B0600000101010101" pitchFamily="50" charset="-127"/>
                  <a:ea typeface="돋움" panose="020B0600000101010101" pitchFamily="50" charset="-127"/>
                </a:rPr>
                <a:t>) AS</a:t>
              </a:r>
            </a:p>
            <a:p>
              <a:r>
                <a:rPr lang="ko-KR" altLang="en-US" sz="1100" b="1" dirty="0">
                  <a:latin typeface="돋움" panose="020B0600000101010101" pitchFamily="50" charset="-127"/>
                  <a:ea typeface="돋움" panose="020B0600000101010101" pitchFamily="50" charset="-127"/>
                </a:rPr>
                <a:t>BEGIN</a:t>
              </a:r>
            </a:p>
            <a:p>
              <a:r>
                <a:rPr lang="ko-KR" altLang="en-US" sz="1100" b="1" dirty="0">
                  <a:latin typeface="돋움" panose="020B0600000101010101" pitchFamily="50" charset="-127"/>
                  <a:ea typeface="돋움" panose="020B0600000101010101" pitchFamily="50" charset="-127"/>
                </a:rPr>
                <a:t>OPEN O_CUR FOR</a:t>
              </a:r>
            </a:p>
            <a:p>
              <a:r>
                <a:rPr lang="ko-KR" altLang="en-US" sz="1100" b="1" dirty="0">
                  <a:latin typeface="돋움" panose="020B0600000101010101" pitchFamily="50" charset="-127"/>
                  <a:ea typeface="돋움" panose="020B0600000101010101" pitchFamily="50" charset="-127"/>
                </a:rPr>
                <a:t>SELECT</a:t>
              </a:r>
            </a:p>
            <a:p>
              <a:r>
                <a:rPr lang="ko-KR" altLang="en-US" sz="1100" b="1" dirty="0">
                  <a:latin typeface="돋움" panose="020B0600000101010101" pitchFamily="50" charset="-127"/>
                  <a:ea typeface="돋움" panose="020B0600000101010101" pitchFamily="50" charset="-127"/>
                </a:rPr>
                <a:t>GB_NO, GB_ID, GB_PASS, GB_CON, GB_DATE</a:t>
              </a:r>
            </a:p>
            <a:p>
              <a:r>
                <a:rPr lang="ko-KR" altLang="en-US" sz="1100" b="1" dirty="0">
                  <a:latin typeface="돋움" panose="020B0600000101010101" pitchFamily="50" charset="-127"/>
                  <a:ea typeface="돋움" panose="020B0600000101010101" pitchFamily="50" charset="-127"/>
                </a:rPr>
                <a:t>, READCOUNT, BNUM, LVL, STEP, NREF</a:t>
              </a:r>
            </a:p>
            <a:p>
              <a:r>
                <a:rPr lang="ko-KR" altLang="en-US" sz="1100" b="1" dirty="0">
                  <a:latin typeface="돋움" panose="020B0600000101010101" pitchFamily="50" charset="-127"/>
                  <a:ea typeface="돋움" panose="020B0600000101010101" pitchFamily="50" charset="-127"/>
                </a:rPr>
                <a:t>FROM GUESTBOOK</a:t>
              </a:r>
            </a:p>
            <a:p>
              <a:r>
                <a:rPr lang="ko-KR" altLang="en-US" sz="1100" b="1" dirty="0">
                  <a:latin typeface="돋움" panose="020B0600000101010101" pitchFamily="50" charset="-127"/>
                  <a:ea typeface="돋움" panose="020B0600000101010101" pitchFamily="50" charset="-127"/>
                </a:rPr>
                <a:t>ORDER BY BNUM DESC, LVL ASC;</a:t>
              </a:r>
            </a:p>
            <a:p>
              <a:r>
                <a:rPr lang="ko-KR" altLang="en-US" sz="1100" b="1" dirty="0">
                  <a:latin typeface="돋움" panose="020B0600000101010101" pitchFamily="50" charset="-127"/>
                  <a:ea typeface="돋움" panose="020B0600000101010101" pitchFamily="50" charset="-127"/>
                </a:rPr>
                <a:t>END PROC_GB_LIST;</a:t>
              </a:r>
            </a:p>
          </p:txBody>
        </p:sp>
      </p:grpSp>
      <p:sp>
        <p:nvSpPr>
          <p:cNvPr id="41" name="직사각형 40"/>
          <p:cNvSpPr/>
          <p:nvPr/>
        </p:nvSpPr>
        <p:spPr>
          <a:xfrm>
            <a:off x="1032932" y="1617394"/>
            <a:ext cx="2129367" cy="400110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txBody>
          <a:bodyPr wrap="square">
            <a:spAutoFit/>
          </a:bodyPr>
          <a:lstStyle/>
          <a:p>
            <a:r>
              <a:rPr lang="ko-KR" altLang="en-US" sz="2000" b="1">
                <a:solidFill>
                  <a:srgbClr val="0070C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리스트 불러오기</a:t>
            </a:r>
            <a:endParaRPr lang="ko-KR" altLang="en-US" sz="2000" b="1" dirty="0">
              <a:solidFill>
                <a:srgbClr val="0070C0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1110496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11699999" y="812800"/>
            <a:ext cx="123701" cy="6045200"/>
          </a:xfrm>
          <a:prstGeom prst="rect">
            <a:avLst/>
          </a:prstGeom>
          <a:solidFill>
            <a:schemeClr val="tx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-1" y="800100"/>
            <a:ext cx="11700000" cy="0"/>
          </a:xfrm>
          <a:prstGeom prst="line">
            <a:avLst/>
          </a:prstGeom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11699999" y="800100"/>
            <a:ext cx="0" cy="6060400"/>
          </a:xfrm>
          <a:prstGeom prst="line">
            <a:avLst/>
          </a:prstGeom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그룹 27"/>
          <p:cNvGrpSpPr/>
          <p:nvPr/>
        </p:nvGrpSpPr>
        <p:grpSpPr>
          <a:xfrm>
            <a:off x="261712" y="304251"/>
            <a:ext cx="727206" cy="993706"/>
            <a:chOff x="4842640" y="195358"/>
            <a:chExt cx="727206" cy="993706"/>
          </a:xfrm>
        </p:grpSpPr>
        <p:sp>
          <p:nvSpPr>
            <p:cNvPr id="15" name="타원 14"/>
            <p:cNvSpPr/>
            <p:nvPr/>
          </p:nvSpPr>
          <p:spPr>
            <a:xfrm rot="1059351">
              <a:off x="4842640" y="782664"/>
              <a:ext cx="571500" cy="406400"/>
            </a:xfrm>
            <a:prstGeom prst="ellipse">
              <a:avLst/>
            </a:prstGeom>
            <a:solidFill>
              <a:schemeClr val="tx1">
                <a:alpha val="5000"/>
              </a:scheme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사다리꼴 13"/>
            <p:cNvSpPr/>
            <p:nvPr/>
          </p:nvSpPr>
          <p:spPr>
            <a:xfrm rot="12198497">
              <a:off x="5115865" y="579464"/>
              <a:ext cx="173066" cy="406400"/>
            </a:xfrm>
            <a:prstGeom prst="trapezoid">
              <a:avLst>
                <a:gd name="adj" fmla="val 38322"/>
              </a:avLst>
            </a:prstGeom>
            <a:solidFill>
              <a:schemeClr val="bg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타원 9"/>
            <p:cNvSpPr/>
            <p:nvPr/>
          </p:nvSpPr>
          <p:spPr>
            <a:xfrm rot="1059351">
              <a:off x="4966408" y="410484"/>
              <a:ext cx="571500" cy="406400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자유형 26"/>
            <p:cNvSpPr/>
            <p:nvPr/>
          </p:nvSpPr>
          <p:spPr>
            <a:xfrm rot="1059351">
              <a:off x="5351102" y="484051"/>
              <a:ext cx="162028" cy="347064"/>
            </a:xfrm>
            <a:custGeom>
              <a:avLst/>
              <a:gdLst>
                <a:gd name="connsiteX0" fmla="*/ 0 w 162028"/>
                <a:gd name="connsiteY0" fmla="*/ 0 h 347064"/>
                <a:gd name="connsiteX1" fmla="*/ 36043 w 162028"/>
                <a:gd name="connsiteY1" fmla="*/ 13912 h 347064"/>
                <a:gd name="connsiteX2" fmla="*/ 162028 w 162028"/>
                <a:gd name="connsiteY2" fmla="*/ 182409 h 347064"/>
                <a:gd name="connsiteX3" fmla="*/ 78334 w 162028"/>
                <a:gd name="connsiteY3" fmla="*/ 326093 h 347064"/>
                <a:gd name="connsiteX4" fmla="*/ 34594 w 162028"/>
                <a:gd name="connsiteY4" fmla="*/ 347064 h 347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2028" h="347064">
                  <a:moveTo>
                    <a:pt x="0" y="0"/>
                  </a:moveTo>
                  <a:lnTo>
                    <a:pt x="36043" y="13912"/>
                  </a:lnTo>
                  <a:cubicBezTo>
                    <a:pt x="112054" y="50429"/>
                    <a:pt x="162028" y="112269"/>
                    <a:pt x="162028" y="182409"/>
                  </a:cubicBezTo>
                  <a:cubicBezTo>
                    <a:pt x="162028" y="238521"/>
                    <a:pt x="130044" y="289321"/>
                    <a:pt x="78334" y="326093"/>
                  </a:cubicBezTo>
                  <a:lnTo>
                    <a:pt x="34594" y="347064"/>
                  </a:lnTo>
                  <a:close/>
                </a:path>
              </a:pathLst>
            </a:custGeom>
            <a:solidFill>
              <a:schemeClr val="tx1">
                <a:alpha val="11000"/>
              </a:scheme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타원 10"/>
            <p:cNvSpPr/>
            <p:nvPr/>
          </p:nvSpPr>
          <p:spPr>
            <a:xfrm rot="551721">
              <a:off x="5089084" y="281560"/>
              <a:ext cx="452088" cy="355948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자유형 25"/>
            <p:cNvSpPr/>
            <p:nvPr/>
          </p:nvSpPr>
          <p:spPr>
            <a:xfrm rot="551721">
              <a:off x="5396260" y="331058"/>
              <a:ext cx="126676" cy="307987"/>
            </a:xfrm>
            <a:custGeom>
              <a:avLst/>
              <a:gdLst>
                <a:gd name="connsiteX0" fmla="*/ 14892 w 126676"/>
                <a:gd name="connsiteY0" fmla="*/ 0 h 307987"/>
                <a:gd name="connsiteX1" fmla="*/ 60469 w 126676"/>
                <a:gd name="connsiteY1" fmla="*/ 24195 h 307987"/>
                <a:gd name="connsiteX2" fmla="*/ 126676 w 126676"/>
                <a:gd name="connsiteY2" fmla="*/ 150041 h 307987"/>
                <a:gd name="connsiteX3" fmla="*/ 60469 w 126676"/>
                <a:gd name="connsiteY3" fmla="*/ 275888 h 307987"/>
                <a:gd name="connsiteX4" fmla="*/ 0 w 126676"/>
                <a:gd name="connsiteY4" fmla="*/ 307987 h 307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676" h="307987">
                  <a:moveTo>
                    <a:pt x="14892" y="0"/>
                  </a:moveTo>
                  <a:lnTo>
                    <a:pt x="60469" y="24195"/>
                  </a:lnTo>
                  <a:cubicBezTo>
                    <a:pt x="101375" y="56402"/>
                    <a:pt x="126676" y="100895"/>
                    <a:pt x="126676" y="150041"/>
                  </a:cubicBezTo>
                  <a:cubicBezTo>
                    <a:pt x="126676" y="199187"/>
                    <a:pt x="101375" y="243680"/>
                    <a:pt x="60469" y="275888"/>
                  </a:cubicBezTo>
                  <a:lnTo>
                    <a:pt x="0" y="307987"/>
                  </a:lnTo>
                  <a:close/>
                </a:path>
              </a:pathLst>
            </a:custGeom>
            <a:solidFill>
              <a:schemeClr val="tx1">
                <a:alpha val="24000"/>
              </a:scheme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타원 11"/>
            <p:cNvSpPr/>
            <p:nvPr/>
          </p:nvSpPr>
          <p:spPr>
            <a:xfrm rot="1082807">
              <a:off x="5117758" y="195358"/>
              <a:ext cx="452088" cy="355948"/>
            </a:xfrm>
            <a:prstGeom prst="ellipse">
              <a:avLst/>
            </a:prstGeom>
            <a:solidFill>
              <a:srgbClr val="FF8086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E9A0228-12C8-4498-87EA-C18CEEB29E98}"/>
              </a:ext>
            </a:extLst>
          </p:cNvPr>
          <p:cNvSpPr/>
          <p:nvPr/>
        </p:nvSpPr>
        <p:spPr>
          <a:xfrm>
            <a:off x="1268155" y="11676"/>
            <a:ext cx="8550495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800" b="1" i="1" kern="0" dirty="0" err="1">
                <a:solidFill>
                  <a:srgbClr val="010B3C"/>
                </a:solidFill>
              </a:rPr>
              <a:t>Helini</a:t>
            </a:r>
            <a:r>
              <a:rPr lang="en-US" altLang="ko-KR" sz="2800" b="1" i="1" kern="0" dirty="0">
                <a:solidFill>
                  <a:srgbClr val="010B3C"/>
                </a:solidFill>
              </a:rPr>
              <a:t> (JSP </a:t>
            </a:r>
            <a:r>
              <a:rPr lang="ko-KR" altLang="en-US" sz="2800" b="1" i="1" kern="0" dirty="0">
                <a:solidFill>
                  <a:srgbClr val="010B3C"/>
                </a:solidFill>
              </a:rPr>
              <a:t>프로젝트</a:t>
            </a:r>
            <a:r>
              <a:rPr lang="en-US" altLang="ko-KR" sz="2800" b="1" i="1" kern="0" dirty="0">
                <a:solidFill>
                  <a:srgbClr val="010B3C"/>
                </a:solidFill>
              </a:rPr>
              <a:t>)</a:t>
            </a:r>
            <a:endParaRPr lang="ko-KR" altLang="en-US" sz="4800" kern="0" dirty="0">
              <a:solidFill>
                <a:srgbClr val="F1A197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965802" y="2235964"/>
            <a:ext cx="6385462" cy="2800767"/>
          </a:xfrm>
          <a:prstGeom prst="rect">
            <a:avLst/>
          </a:prstGeom>
          <a:ln w="38100"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100" b="1" dirty="0">
                <a:latin typeface="돋움" panose="020B0600000101010101" pitchFamily="50" charset="-127"/>
                <a:ea typeface="돋움" panose="020B0600000101010101" pitchFamily="50" charset="-127"/>
              </a:rPr>
              <a:t>PROCEDURE PROC_GB_VIEW (</a:t>
            </a:r>
          </a:p>
          <a:p>
            <a:r>
              <a:rPr lang="ko-KR" altLang="en-US" sz="1100" b="1" dirty="0">
                <a:latin typeface="돋움" panose="020B0600000101010101" pitchFamily="50" charset="-127"/>
                <a:ea typeface="돋움" panose="020B0600000101010101" pitchFamily="50" charset="-127"/>
              </a:rPr>
              <a:t>IN_GB_NO IN NUMBER</a:t>
            </a:r>
          </a:p>
          <a:p>
            <a:r>
              <a:rPr lang="ko-KR" altLang="en-US" sz="1100" b="1" dirty="0">
                <a:latin typeface="돋움" panose="020B0600000101010101" pitchFamily="50" charset="-127"/>
                <a:ea typeface="돋움" panose="020B0600000101010101" pitchFamily="50" charset="-127"/>
              </a:rPr>
              <a:t>, O_CUR OUT SYS_REFCURSOR</a:t>
            </a:r>
          </a:p>
          <a:p>
            <a:r>
              <a:rPr lang="ko-KR" altLang="en-US" sz="1100" b="1" dirty="0">
                <a:latin typeface="돋움" panose="020B0600000101010101" pitchFamily="50" charset="-127"/>
                <a:ea typeface="돋움" panose="020B0600000101010101" pitchFamily="50" charset="-127"/>
              </a:rPr>
              <a:t>) AS</a:t>
            </a:r>
          </a:p>
          <a:p>
            <a:r>
              <a:rPr lang="ko-KR" altLang="en-US" sz="1100" b="1" dirty="0">
                <a:latin typeface="돋움" panose="020B0600000101010101" pitchFamily="50" charset="-127"/>
                <a:ea typeface="돋움" panose="020B0600000101010101" pitchFamily="50" charset="-127"/>
              </a:rPr>
              <a:t>BEGIN</a:t>
            </a:r>
          </a:p>
          <a:p>
            <a:r>
              <a:rPr lang="ko-KR" altLang="en-US" sz="1100" b="1" dirty="0">
                <a:latin typeface="돋움" panose="020B0600000101010101" pitchFamily="50" charset="-127"/>
                <a:ea typeface="돋움" panose="020B0600000101010101" pitchFamily="50" charset="-127"/>
              </a:rPr>
              <a:t>UPDATE GUESTBOOK</a:t>
            </a:r>
          </a:p>
          <a:p>
            <a:r>
              <a:rPr lang="ko-KR" altLang="en-US" sz="1100" b="1" dirty="0">
                <a:latin typeface="돋움" panose="020B0600000101010101" pitchFamily="50" charset="-127"/>
                <a:ea typeface="돋움" panose="020B0600000101010101" pitchFamily="50" charset="-127"/>
              </a:rPr>
              <a:t>SET READCOUNT = READCOUNT + 1</a:t>
            </a:r>
          </a:p>
          <a:p>
            <a:r>
              <a:rPr lang="ko-KR" altLang="en-US" sz="1100" b="1" dirty="0">
                <a:latin typeface="돋움" panose="020B0600000101010101" pitchFamily="50" charset="-127"/>
                <a:ea typeface="돋움" panose="020B0600000101010101" pitchFamily="50" charset="-127"/>
              </a:rPr>
              <a:t>WHERE GB_NO = IN_GB_NO;</a:t>
            </a:r>
          </a:p>
          <a:p>
            <a:r>
              <a:rPr lang="ko-KR" altLang="en-US" sz="1100" b="1" dirty="0">
                <a:latin typeface="돋움" panose="020B0600000101010101" pitchFamily="50" charset="-127"/>
                <a:ea typeface="돋움" panose="020B0600000101010101" pitchFamily="50" charset="-127"/>
              </a:rPr>
              <a:t>COMMIT;</a:t>
            </a:r>
          </a:p>
          <a:p>
            <a:endParaRPr lang="ko-KR" altLang="en-US" sz="1100" b="1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r>
              <a:rPr lang="ko-KR" altLang="en-US" sz="1100" b="1" dirty="0">
                <a:latin typeface="돋움" panose="020B0600000101010101" pitchFamily="50" charset="-127"/>
                <a:ea typeface="돋움" panose="020B0600000101010101" pitchFamily="50" charset="-127"/>
              </a:rPr>
              <a:t>OPEN O_CUR FOR</a:t>
            </a:r>
          </a:p>
          <a:p>
            <a:r>
              <a:rPr lang="ko-KR" altLang="en-US" sz="1100" b="1" dirty="0">
                <a:latin typeface="돋움" panose="020B0600000101010101" pitchFamily="50" charset="-127"/>
                <a:ea typeface="돋움" panose="020B0600000101010101" pitchFamily="50" charset="-127"/>
              </a:rPr>
              <a:t>  SELECT GB_NO</a:t>
            </a:r>
          </a:p>
          <a:p>
            <a:r>
              <a:rPr lang="ko-KR" altLang="en-US" sz="1100" b="1" dirty="0">
                <a:latin typeface="돋움" panose="020B0600000101010101" pitchFamily="50" charset="-127"/>
                <a:ea typeface="돋움" panose="020B0600000101010101" pitchFamily="50" charset="-127"/>
              </a:rPr>
              <a:t>    , GB_ID , GB_PASS , GB_CON , GB_DATE , READCOUNT , BNUM , LVL , STEP , NREF </a:t>
            </a:r>
          </a:p>
          <a:p>
            <a:r>
              <a:rPr lang="ko-KR" altLang="en-US" sz="1100" b="1" dirty="0">
                <a:latin typeface="돋움" panose="020B0600000101010101" pitchFamily="50" charset="-127"/>
                <a:ea typeface="돋움" panose="020B0600000101010101" pitchFamily="50" charset="-127"/>
              </a:rPr>
              <a:t>  FROM GUESTBOOK</a:t>
            </a:r>
          </a:p>
          <a:p>
            <a:r>
              <a:rPr lang="ko-KR" altLang="en-US" sz="1100" b="1" dirty="0">
                <a:latin typeface="돋움" panose="020B0600000101010101" pitchFamily="50" charset="-127"/>
                <a:ea typeface="돋움" panose="020B0600000101010101" pitchFamily="50" charset="-127"/>
              </a:rPr>
              <a:t>  WHERE GB_NO = IN_GB_NO;</a:t>
            </a:r>
          </a:p>
          <a:p>
            <a:r>
              <a:rPr lang="ko-KR" altLang="en-US" sz="1100" b="1" dirty="0">
                <a:latin typeface="돋움" panose="020B0600000101010101" pitchFamily="50" charset="-127"/>
                <a:ea typeface="돋움" panose="020B0600000101010101" pitchFamily="50" charset="-127"/>
              </a:rPr>
              <a:t>END PROC_GB_VIEW;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1032933" y="1617394"/>
            <a:ext cx="1757892" cy="400110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txBody>
          <a:bodyPr wrap="square">
            <a:spAutoFit/>
          </a:bodyPr>
          <a:lstStyle/>
          <a:p>
            <a:r>
              <a:rPr lang="ko-KR" altLang="en-US" sz="2000" b="1" dirty="0">
                <a:solidFill>
                  <a:srgbClr val="0070C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방명록 보기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9E66200-8F82-4DAD-BD36-3F9175A166DF}"/>
              </a:ext>
            </a:extLst>
          </p:cNvPr>
          <p:cNvSpPr/>
          <p:nvPr/>
        </p:nvSpPr>
        <p:spPr>
          <a:xfrm>
            <a:off x="1141144" y="878730"/>
            <a:ext cx="3646756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800" b="1" i="1" kern="0" dirty="0">
                <a:solidFill>
                  <a:schemeClr val="accent1">
                    <a:lumMod val="50000"/>
                  </a:schemeClr>
                </a:solidFill>
              </a:rPr>
              <a:t>방명록</a:t>
            </a:r>
            <a:r>
              <a:rPr lang="en-US" altLang="ko-KR" b="1" i="1" kern="0" dirty="0">
                <a:solidFill>
                  <a:schemeClr val="accent1">
                    <a:lumMod val="50000"/>
                  </a:schemeClr>
                </a:solidFill>
              </a:rPr>
              <a:t>(</a:t>
            </a:r>
            <a:r>
              <a:rPr lang="ko-KR" altLang="en-US" b="1" i="1" kern="0" dirty="0">
                <a:solidFill>
                  <a:schemeClr val="accent1">
                    <a:lumMod val="50000"/>
                  </a:schemeClr>
                </a:solidFill>
              </a:rPr>
              <a:t>데이터베이스</a:t>
            </a:r>
            <a:r>
              <a:rPr lang="en-US" altLang="ko-KR" b="1" i="1" kern="0" dirty="0">
                <a:solidFill>
                  <a:schemeClr val="accent1">
                    <a:lumMod val="50000"/>
                  </a:schemeClr>
                </a:solidFill>
              </a:rPr>
              <a:t>)</a:t>
            </a:r>
            <a:endParaRPr lang="ko-KR" altLang="en-US" kern="0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695069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11699999" y="812800"/>
            <a:ext cx="123701" cy="6045200"/>
          </a:xfrm>
          <a:prstGeom prst="rect">
            <a:avLst/>
          </a:prstGeom>
          <a:solidFill>
            <a:schemeClr val="tx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-1" y="800100"/>
            <a:ext cx="11700000" cy="0"/>
          </a:xfrm>
          <a:prstGeom prst="line">
            <a:avLst/>
          </a:prstGeom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11699999" y="800100"/>
            <a:ext cx="0" cy="6060400"/>
          </a:xfrm>
          <a:prstGeom prst="line">
            <a:avLst/>
          </a:prstGeom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그룹 27"/>
          <p:cNvGrpSpPr/>
          <p:nvPr/>
        </p:nvGrpSpPr>
        <p:grpSpPr>
          <a:xfrm>
            <a:off x="261712" y="304251"/>
            <a:ext cx="727206" cy="993706"/>
            <a:chOff x="4842640" y="195358"/>
            <a:chExt cx="727206" cy="993706"/>
          </a:xfrm>
        </p:grpSpPr>
        <p:sp>
          <p:nvSpPr>
            <p:cNvPr id="15" name="타원 14"/>
            <p:cNvSpPr/>
            <p:nvPr/>
          </p:nvSpPr>
          <p:spPr>
            <a:xfrm rot="1059351">
              <a:off x="4842640" y="782664"/>
              <a:ext cx="571500" cy="406400"/>
            </a:xfrm>
            <a:prstGeom prst="ellipse">
              <a:avLst/>
            </a:prstGeom>
            <a:solidFill>
              <a:schemeClr val="tx1">
                <a:alpha val="5000"/>
              </a:scheme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사다리꼴 13"/>
            <p:cNvSpPr/>
            <p:nvPr/>
          </p:nvSpPr>
          <p:spPr>
            <a:xfrm rot="12198497">
              <a:off x="5115865" y="579464"/>
              <a:ext cx="173066" cy="406400"/>
            </a:xfrm>
            <a:prstGeom prst="trapezoid">
              <a:avLst>
                <a:gd name="adj" fmla="val 38322"/>
              </a:avLst>
            </a:prstGeom>
            <a:solidFill>
              <a:schemeClr val="bg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타원 9"/>
            <p:cNvSpPr/>
            <p:nvPr/>
          </p:nvSpPr>
          <p:spPr>
            <a:xfrm rot="1059351">
              <a:off x="4966408" y="410484"/>
              <a:ext cx="571500" cy="406400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자유형 26"/>
            <p:cNvSpPr/>
            <p:nvPr/>
          </p:nvSpPr>
          <p:spPr>
            <a:xfrm rot="1059351">
              <a:off x="5351102" y="484051"/>
              <a:ext cx="162028" cy="347064"/>
            </a:xfrm>
            <a:custGeom>
              <a:avLst/>
              <a:gdLst>
                <a:gd name="connsiteX0" fmla="*/ 0 w 162028"/>
                <a:gd name="connsiteY0" fmla="*/ 0 h 347064"/>
                <a:gd name="connsiteX1" fmla="*/ 36043 w 162028"/>
                <a:gd name="connsiteY1" fmla="*/ 13912 h 347064"/>
                <a:gd name="connsiteX2" fmla="*/ 162028 w 162028"/>
                <a:gd name="connsiteY2" fmla="*/ 182409 h 347064"/>
                <a:gd name="connsiteX3" fmla="*/ 78334 w 162028"/>
                <a:gd name="connsiteY3" fmla="*/ 326093 h 347064"/>
                <a:gd name="connsiteX4" fmla="*/ 34594 w 162028"/>
                <a:gd name="connsiteY4" fmla="*/ 347064 h 347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2028" h="347064">
                  <a:moveTo>
                    <a:pt x="0" y="0"/>
                  </a:moveTo>
                  <a:lnTo>
                    <a:pt x="36043" y="13912"/>
                  </a:lnTo>
                  <a:cubicBezTo>
                    <a:pt x="112054" y="50429"/>
                    <a:pt x="162028" y="112269"/>
                    <a:pt x="162028" y="182409"/>
                  </a:cubicBezTo>
                  <a:cubicBezTo>
                    <a:pt x="162028" y="238521"/>
                    <a:pt x="130044" y="289321"/>
                    <a:pt x="78334" y="326093"/>
                  </a:cubicBezTo>
                  <a:lnTo>
                    <a:pt x="34594" y="347064"/>
                  </a:lnTo>
                  <a:close/>
                </a:path>
              </a:pathLst>
            </a:custGeom>
            <a:solidFill>
              <a:schemeClr val="tx1">
                <a:alpha val="11000"/>
              </a:scheme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타원 10"/>
            <p:cNvSpPr/>
            <p:nvPr/>
          </p:nvSpPr>
          <p:spPr>
            <a:xfrm rot="551721">
              <a:off x="5089084" y="281560"/>
              <a:ext cx="452088" cy="355948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자유형 25"/>
            <p:cNvSpPr/>
            <p:nvPr/>
          </p:nvSpPr>
          <p:spPr>
            <a:xfrm rot="551721">
              <a:off x="5396260" y="331058"/>
              <a:ext cx="126676" cy="307987"/>
            </a:xfrm>
            <a:custGeom>
              <a:avLst/>
              <a:gdLst>
                <a:gd name="connsiteX0" fmla="*/ 14892 w 126676"/>
                <a:gd name="connsiteY0" fmla="*/ 0 h 307987"/>
                <a:gd name="connsiteX1" fmla="*/ 60469 w 126676"/>
                <a:gd name="connsiteY1" fmla="*/ 24195 h 307987"/>
                <a:gd name="connsiteX2" fmla="*/ 126676 w 126676"/>
                <a:gd name="connsiteY2" fmla="*/ 150041 h 307987"/>
                <a:gd name="connsiteX3" fmla="*/ 60469 w 126676"/>
                <a:gd name="connsiteY3" fmla="*/ 275888 h 307987"/>
                <a:gd name="connsiteX4" fmla="*/ 0 w 126676"/>
                <a:gd name="connsiteY4" fmla="*/ 307987 h 307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676" h="307987">
                  <a:moveTo>
                    <a:pt x="14892" y="0"/>
                  </a:moveTo>
                  <a:lnTo>
                    <a:pt x="60469" y="24195"/>
                  </a:lnTo>
                  <a:cubicBezTo>
                    <a:pt x="101375" y="56402"/>
                    <a:pt x="126676" y="100895"/>
                    <a:pt x="126676" y="150041"/>
                  </a:cubicBezTo>
                  <a:cubicBezTo>
                    <a:pt x="126676" y="199187"/>
                    <a:pt x="101375" y="243680"/>
                    <a:pt x="60469" y="275888"/>
                  </a:cubicBezTo>
                  <a:lnTo>
                    <a:pt x="0" y="307987"/>
                  </a:lnTo>
                  <a:close/>
                </a:path>
              </a:pathLst>
            </a:custGeom>
            <a:solidFill>
              <a:schemeClr val="tx1">
                <a:alpha val="24000"/>
              </a:scheme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타원 11"/>
            <p:cNvSpPr/>
            <p:nvPr/>
          </p:nvSpPr>
          <p:spPr>
            <a:xfrm rot="1082807">
              <a:off x="5117758" y="195358"/>
              <a:ext cx="452088" cy="355948"/>
            </a:xfrm>
            <a:prstGeom prst="ellipse">
              <a:avLst/>
            </a:prstGeom>
            <a:solidFill>
              <a:srgbClr val="FF8086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E9A0228-12C8-4498-87EA-C18CEEB29E98}"/>
              </a:ext>
            </a:extLst>
          </p:cNvPr>
          <p:cNvSpPr/>
          <p:nvPr/>
        </p:nvSpPr>
        <p:spPr>
          <a:xfrm>
            <a:off x="1268155" y="11676"/>
            <a:ext cx="8550495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800" b="1" i="1" kern="0" dirty="0" err="1">
                <a:solidFill>
                  <a:srgbClr val="010B3C"/>
                </a:solidFill>
              </a:rPr>
              <a:t>Helini</a:t>
            </a:r>
            <a:r>
              <a:rPr lang="en-US" altLang="ko-KR" sz="2800" b="1" i="1" kern="0" dirty="0">
                <a:solidFill>
                  <a:srgbClr val="010B3C"/>
                </a:solidFill>
              </a:rPr>
              <a:t> (JSP </a:t>
            </a:r>
            <a:r>
              <a:rPr lang="ko-KR" altLang="en-US" sz="2800" b="1" i="1" kern="0" dirty="0">
                <a:solidFill>
                  <a:srgbClr val="010B3C"/>
                </a:solidFill>
              </a:rPr>
              <a:t>프로젝트</a:t>
            </a:r>
            <a:r>
              <a:rPr lang="en-US" altLang="ko-KR" sz="2800" b="1" i="1" kern="0" dirty="0">
                <a:solidFill>
                  <a:srgbClr val="010B3C"/>
                </a:solidFill>
              </a:rPr>
              <a:t>)</a:t>
            </a:r>
            <a:endParaRPr lang="ko-KR" altLang="en-US" sz="4800" kern="0" dirty="0">
              <a:solidFill>
                <a:srgbClr val="F1A197"/>
              </a:solidFill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734200" y="1759097"/>
            <a:ext cx="10218617" cy="4934250"/>
            <a:chOff x="781343" y="1529924"/>
            <a:chExt cx="10218617" cy="4934250"/>
          </a:xfrm>
        </p:grpSpPr>
        <p:sp>
          <p:nvSpPr>
            <p:cNvPr id="25" name="직사각형 24"/>
            <p:cNvSpPr/>
            <p:nvPr/>
          </p:nvSpPr>
          <p:spPr>
            <a:xfrm>
              <a:off x="781343" y="1603579"/>
              <a:ext cx="10218617" cy="4860595"/>
            </a:xfrm>
            <a:prstGeom prst="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881383" y="1532424"/>
              <a:ext cx="4884196" cy="483209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endParaRPr lang="ko-KR" altLang="en-US" sz="1100" b="1" dirty="0">
                <a:latin typeface="돋움" panose="020B0600000101010101" pitchFamily="50" charset="-127"/>
                <a:ea typeface="돋움" panose="020B0600000101010101" pitchFamily="50" charset="-127"/>
              </a:endParaRPr>
            </a:p>
            <a:p>
              <a:r>
                <a:rPr lang="ko-KR" altLang="en-US" sz="1100" b="1" dirty="0">
                  <a:latin typeface="돋움" panose="020B0600000101010101" pitchFamily="50" charset="-127"/>
                  <a:ea typeface="돋움" panose="020B0600000101010101" pitchFamily="50" charset="-127"/>
                </a:rPr>
                <a:t>PROCEDURE PROC_GB_INSERT(</a:t>
              </a:r>
            </a:p>
            <a:p>
              <a:r>
                <a:rPr lang="ko-KR" altLang="en-US" sz="1100" b="1" dirty="0">
                  <a:latin typeface="돋움" panose="020B0600000101010101" pitchFamily="50" charset="-127"/>
                  <a:ea typeface="돋움" panose="020B0600000101010101" pitchFamily="50" charset="-127"/>
                </a:rPr>
                <a:t>IN_GB_ID IN VARCHAR2, IN_GB_PASS IN VARCHAR2,</a:t>
              </a:r>
              <a:endParaRPr lang="en-US" altLang="ko-KR" sz="1100" b="1" dirty="0">
                <a:latin typeface="돋움" panose="020B0600000101010101" pitchFamily="50" charset="-127"/>
                <a:ea typeface="돋움" panose="020B0600000101010101" pitchFamily="50" charset="-127"/>
              </a:endParaRPr>
            </a:p>
            <a:p>
              <a:r>
                <a:rPr lang="ko-KR" altLang="en-US" sz="1100" b="1" dirty="0">
                  <a:latin typeface="돋움" panose="020B0600000101010101" pitchFamily="50" charset="-127"/>
                  <a:ea typeface="돋움" panose="020B0600000101010101" pitchFamily="50" charset="-127"/>
                </a:rPr>
                <a:t> IN_GB_CON IN VARCHAR2, IN_BNUM IN NUMBER, IN_LVL IN NUMBER</a:t>
              </a:r>
            </a:p>
            <a:p>
              <a:r>
                <a:rPr lang="ko-KR" altLang="en-US" sz="1100" b="1" dirty="0">
                  <a:latin typeface="돋움" panose="020B0600000101010101" pitchFamily="50" charset="-127"/>
                  <a:ea typeface="돋움" panose="020B0600000101010101" pitchFamily="50" charset="-127"/>
                </a:rPr>
                <a:t>, IN_STEP IN NUMBER, IN_NREF IN NUMBER) AS</a:t>
              </a:r>
            </a:p>
            <a:p>
              <a:r>
                <a:rPr lang="ko-KR" altLang="en-US" sz="1100" b="1" dirty="0">
                  <a:latin typeface="돋움" panose="020B0600000101010101" pitchFamily="50" charset="-127"/>
                  <a:ea typeface="돋움" panose="020B0600000101010101" pitchFamily="50" charset="-127"/>
                </a:rPr>
                <a:t>V_GB_NO NUMBER(10);</a:t>
              </a:r>
            </a:p>
            <a:p>
              <a:r>
                <a:rPr lang="ko-KR" altLang="en-US" sz="1100" b="1" dirty="0">
                  <a:latin typeface="돋움" panose="020B0600000101010101" pitchFamily="50" charset="-127"/>
                  <a:ea typeface="돋움" panose="020B0600000101010101" pitchFamily="50" charset="-127"/>
                </a:rPr>
                <a:t>V_BNUM NUMBER(10);</a:t>
              </a:r>
            </a:p>
            <a:p>
              <a:r>
                <a:rPr lang="ko-KR" altLang="en-US" sz="1100" b="1" dirty="0">
                  <a:latin typeface="돋움" panose="020B0600000101010101" pitchFamily="50" charset="-127"/>
                  <a:ea typeface="돋움" panose="020B0600000101010101" pitchFamily="50" charset="-127"/>
                </a:rPr>
                <a:t>V_LVL NUMBER(10);</a:t>
              </a:r>
            </a:p>
            <a:p>
              <a:r>
                <a:rPr lang="ko-KR" altLang="en-US" sz="1100" b="1" dirty="0">
                  <a:latin typeface="돋움" panose="020B0600000101010101" pitchFamily="50" charset="-127"/>
                  <a:ea typeface="돋움" panose="020B0600000101010101" pitchFamily="50" charset="-127"/>
                </a:rPr>
                <a:t>V_STEP NUMBER(10);</a:t>
              </a:r>
            </a:p>
            <a:p>
              <a:r>
                <a:rPr lang="ko-KR" altLang="en-US" sz="1100" b="1" dirty="0">
                  <a:latin typeface="돋움" panose="020B0600000101010101" pitchFamily="50" charset="-127"/>
                  <a:ea typeface="돋움" panose="020B0600000101010101" pitchFamily="50" charset="-127"/>
                </a:rPr>
                <a:t>V_NREF NUMBER(10);</a:t>
              </a:r>
            </a:p>
            <a:p>
              <a:r>
                <a:rPr lang="ko-KR" altLang="en-US" sz="1100" b="1" dirty="0">
                  <a:latin typeface="돋움" panose="020B0600000101010101" pitchFamily="50" charset="-127"/>
                  <a:ea typeface="돋움" panose="020B0600000101010101" pitchFamily="50" charset="-127"/>
                </a:rPr>
                <a:t>BEGIN</a:t>
              </a:r>
            </a:p>
            <a:p>
              <a:r>
                <a:rPr lang="ko-KR" altLang="en-US" sz="1100" b="1" dirty="0">
                  <a:latin typeface="돋움" panose="020B0600000101010101" pitchFamily="50" charset="-127"/>
                  <a:ea typeface="돋움" panose="020B0600000101010101" pitchFamily="50" charset="-127"/>
                </a:rPr>
                <a:t>SELECT NVL(MAX(GB_NO),0) + 1</a:t>
              </a:r>
            </a:p>
            <a:p>
              <a:r>
                <a:rPr lang="ko-KR" altLang="en-US" sz="1100" b="1" dirty="0">
                  <a:latin typeface="돋움" panose="020B0600000101010101" pitchFamily="50" charset="-127"/>
                  <a:ea typeface="돋움" panose="020B0600000101010101" pitchFamily="50" charset="-127"/>
                </a:rPr>
                <a:t>INTO V_GB_NO</a:t>
              </a:r>
            </a:p>
            <a:p>
              <a:r>
                <a:rPr lang="ko-KR" altLang="en-US" sz="1100" b="1" dirty="0">
                  <a:latin typeface="돋움" panose="020B0600000101010101" pitchFamily="50" charset="-127"/>
                  <a:ea typeface="돋움" panose="020B0600000101010101" pitchFamily="50" charset="-127"/>
                </a:rPr>
                <a:t>FROM GUESTBOOK;</a:t>
              </a:r>
              <a:endParaRPr lang="en-US" altLang="ko-KR" sz="1100" b="1" dirty="0">
                <a:latin typeface="돋움" panose="020B0600000101010101" pitchFamily="50" charset="-127"/>
                <a:ea typeface="돋움" panose="020B0600000101010101" pitchFamily="50" charset="-127"/>
              </a:endParaRPr>
            </a:p>
            <a:p>
              <a:r>
                <a:rPr lang="ko-KR" altLang="en-US" sz="1100" b="1" dirty="0">
                  <a:latin typeface="돋움" panose="020B0600000101010101" pitchFamily="50" charset="-127"/>
                  <a:ea typeface="돋움" panose="020B0600000101010101" pitchFamily="50" charset="-127"/>
                </a:rPr>
                <a:t>IF IN_BNUM = 0 THEN -- </a:t>
              </a:r>
              <a:r>
                <a:rPr lang="ko-KR" altLang="en-US" sz="1100" b="1" dirty="0" err="1">
                  <a:latin typeface="돋움" panose="020B0600000101010101" pitchFamily="50" charset="-127"/>
                  <a:ea typeface="돋움" panose="020B0600000101010101" pitchFamily="50" charset="-127"/>
                </a:rPr>
                <a:t>새글</a:t>
              </a:r>
              <a:endParaRPr lang="ko-KR" altLang="en-US" sz="1100" b="1" dirty="0">
                <a:latin typeface="돋움" panose="020B0600000101010101" pitchFamily="50" charset="-127"/>
                <a:ea typeface="돋움" panose="020B0600000101010101" pitchFamily="50" charset="-127"/>
              </a:endParaRPr>
            </a:p>
            <a:p>
              <a:r>
                <a:rPr lang="ko-KR" altLang="en-US" sz="1100" b="1" dirty="0">
                  <a:latin typeface="돋움" panose="020B0600000101010101" pitchFamily="50" charset="-127"/>
                  <a:ea typeface="돋움" panose="020B0600000101010101" pitchFamily="50" charset="-127"/>
                </a:rPr>
                <a:t>  </a:t>
              </a:r>
              <a:endParaRPr lang="en-US" altLang="ko-KR" sz="1100" b="1" dirty="0">
                <a:latin typeface="돋움" panose="020B0600000101010101" pitchFamily="50" charset="-127"/>
                <a:ea typeface="돋움" panose="020B0600000101010101" pitchFamily="50" charset="-127"/>
              </a:endParaRPr>
            </a:p>
            <a:p>
              <a:r>
                <a:rPr lang="ko-KR" altLang="en-US" sz="1100" b="1" dirty="0">
                  <a:latin typeface="돋움" panose="020B0600000101010101" pitchFamily="50" charset="-127"/>
                  <a:ea typeface="돋움" panose="020B0600000101010101" pitchFamily="50" charset="-127"/>
                </a:rPr>
                <a:t>-- </a:t>
              </a:r>
              <a:r>
                <a:rPr lang="ko-KR" altLang="en-US" sz="1100" b="1" dirty="0" err="1">
                  <a:latin typeface="돋움" panose="020B0600000101010101" pitchFamily="50" charset="-127"/>
                  <a:ea typeface="돋움" panose="020B0600000101010101" pitchFamily="50" charset="-127"/>
                </a:rPr>
                <a:t>글번호</a:t>
              </a:r>
              <a:r>
                <a:rPr lang="ko-KR" altLang="en-US" sz="1100" b="1" dirty="0">
                  <a:latin typeface="돋움" panose="020B0600000101010101" pitchFamily="50" charset="-127"/>
                  <a:ea typeface="돋움" panose="020B0600000101010101" pitchFamily="50" charset="-127"/>
                </a:rPr>
                <a:t> 생성</a:t>
              </a:r>
            </a:p>
            <a:p>
              <a:r>
                <a:rPr lang="ko-KR" altLang="en-US" sz="1100" b="1" dirty="0">
                  <a:latin typeface="돋움" panose="020B0600000101010101" pitchFamily="50" charset="-127"/>
                  <a:ea typeface="돋움" panose="020B0600000101010101" pitchFamily="50" charset="-127"/>
                </a:rPr>
                <a:t>SELECT NVL(MAX(BNUM),0) + 1</a:t>
              </a:r>
            </a:p>
            <a:p>
              <a:r>
                <a:rPr lang="ko-KR" altLang="en-US" sz="1100" b="1" dirty="0">
                  <a:latin typeface="돋움" panose="020B0600000101010101" pitchFamily="50" charset="-127"/>
                  <a:ea typeface="돋움" panose="020B0600000101010101" pitchFamily="50" charset="-127"/>
                </a:rPr>
                <a:t>INTO V_BNUM</a:t>
              </a:r>
            </a:p>
            <a:p>
              <a:r>
                <a:rPr lang="ko-KR" altLang="en-US" sz="1100" b="1" dirty="0">
                  <a:latin typeface="돋움" panose="020B0600000101010101" pitchFamily="50" charset="-127"/>
                  <a:ea typeface="돋움" panose="020B0600000101010101" pitchFamily="50" charset="-127"/>
                </a:rPr>
                <a:t>FROM GUESTBOOK;</a:t>
              </a:r>
            </a:p>
            <a:p>
              <a:r>
                <a:rPr lang="ko-KR" altLang="en-US" sz="1100" b="1" dirty="0">
                  <a:latin typeface="돋움" panose="020B0600000101010101" pitchFamily="50" charset="-127"/>
                  <a:ea typeface="돋움" panose="020B0600000101010101" pitchFamily="50" charset="-127"/>
                </a:rPr>
                <a:t>    </a:t>
              </a:r>
            </a:p>
            <a:p>
              <a:r>
                <a:rPr lang="ko-KR" altLang="en-US" sz="1100" b="1" dirty="0">
                  <a:latin typeface="돋움" panose="020B0600000101010101" pitchFamily="50" charset="-127"/>
                  <a:ea typeface="돋움" panose="020B0600000101010101" pitchFamily="50" charset="-127"/>
                </a:rPr>
                <a:t>V_LVL := 0;</a:t>
              </a:r>
            </a:p>
            <a:p>
              <a:r>
                <a:rPr lang="ko-KR" altLang="en-US" sz="1100" b="1" dirty="0">
                  <a:latin typeface="돋움" panose="020B0600000101010101" pitchFamily="50" charset="-127"/>
                  <a:ea typeface="돋움" panose="020B0600000101010101" pitchFamily="50" charset="-127"/>
                </a:rPr>
                <a:t>V_STEP := 0;</a:t>
              </a:r>
            </a:p>
            <a:p>
              <a:r>
                <a:rPr lang="ko-KR" altLang="en-US" sz="1100" b="1" dirty="0">
                  <a:latin typeface="돋움" panose="020B0600000101010101" pitchFamily="50" charset="-127"/>
                  <a:ea typeface="돋움" panose="020B0600000101010101" pitchFamily="50" charset="-127"/>
                </a:rPr>
                <a:t>    </a:t>
              </a:r>
            </a:p>
            <a:p>
              <a:r>
                <a:rPr lang="ko-KR" altLang="en-US" sz="1100" b="1" dirty="0">
                  <a:latin typeface="돋움" panose="020B0600000101010101" pitchFamily="50" charset="-127"/>
                  <a:ea typeface="돋움" panose="020B0600000101010101" pitchFamily="50" charset="-127"/>
                </a:rPr>
                <a:t>SELECT NVL(MAX(NREF),0) + 1</a:t>
              </a:r>
            </a:p>
            <a:p>
              <a:r>
                <a:rPr lang="ko-KR" altLang="en-US" sz="1100" b="1" dirty="0">
                  <a:latin typeface="돋움" panose="020B0600000101010101" pitchFamily="50" charset="-127"/>
                  <a:ea typeface="돋움" panose="020B0600000101010101" pitchFamily="50" charset="-127"/>
                </a:rPr>
                <a:t>INTO V_NREF</a:t>
              </a:r>
            </a:p>
            <a:p>
              <a:r>
                <a:rPr lang="ko-KR" altLang="en-US" sz="1100" b="1" dirty="0">
                  <a:latin typeface="돋움" panose="020B0600000101010101" pitchFamily="50" charset="-127"/>
                  <a:ea typeface="돋움" panose="020B0600000101010101" pitchFamily="50" charset="-127"/>
                </a:rPr>
                <a:t>FROM GUESTBOOK</a:t>
              </a:r>
            </a:p>
            <a:p>
              <a:r>
                <a:rPr lang="ko-KR" altLang="en-US" sz="1100" b="1" dirty="0">
                  <a:latin typeface="돋움" panose="020B0600000101010101" pitchFamily="50" charset="-127"/>
                  <a:ea typeface="돋움" panose="020B0600000101010101" pitchFamily="50" charset="-127"/>
                </a:rPr>
                <a:t>WHERE GB_ID = IN_GB_ID;</a:t>
              </a: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5727700" y="1529924"/>
              <a:ext cx="4611357" cy="449353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100" b="1" dirty="0">
                  <a:latin typeface="돋움" panose="020B0600000101010101" pitchFamily="50" charset="-127"/>
                  <a:ea typeface="돋움" panose="020B0600000101010101" pitchFamily="50" charset="-127"/>
                </a:rPr>
                <a:t> </a:t>
              </a:r>
              <a:endParaRPr lang="en-US" altLang="ko-KR" sz="1100" b="1" dirty="0">
                <a:latin typeface="돋움" panose="020B0600000101010101" pitchFamily="50" charset="-127"/>
                <a:ea typeface="돋움" panose="020B0600000101010101" pitchFamily="50" charset="-127"/>
              </a:endParaRPr>
            </a:p>
            <a:p>
              <a:r>
                <a:rPr lang="ko-KR" altLang="en-US" sz="1100" b="1" dirty="0">
                  <a:latin typeface="돋움" panose="020B0600000101010101" pitchFamily="50" charset="-127"/>
                  <a:ea typeface="돋움" panose="020B0600000101010101" pitchFamily="50" charset="-127"/>
                </a:rPr>
                <a:t>ELSE --답글</a:t>
              </a:r>
            </a:p>
            <a:p>
              <a:r>
                <a:rPr lang="ko-KR" altLang="en-US" sz="1100" b="1" dirty="0">
                  <a:latin typeface="돋움" panose="020B0600000101010101" pitchFamily="50" charset="-127"/>
                  <a:ea typeface="돋움" panose="020B0600000101010101" pitchFamily="50" charset="-127"/>
                </a:rPr>
                <a:t>V_BNUM := IN_BNUM;</a:t>
              </a:r>
            </a:p>
            <a:p>
              <a:r>
                <a:rPr lang="ko-KR" altLang="en-US" sz="1100" b="1" dirty="0">
                  <a:latin typeface="돋움" panose="020B0600000101010101" pitchFamily="50" charset="-127"/>
                  <a:ea typeface="돋움" panose="020B0600000101010101" pitchFamily="50" charset="-127"/>
                </a:rPr>
                <a:t>V_LVL  := IN_LVL + 1;</a:t>
              </a:r>
            </a:p>
            <a:p>
              <a:r>
                <a:rPr lang="ko-KR" altLang="en-US" sz="1100" b="1" dirty="0">
                  <a:latin typeface="돋움" panose="020B0600000101010101" pitchFamily="50" charset="-127"/>
                  <a:ea typeface="돋움" panose="020B0600000101010101" pitchFamily="50" charset="-127"/>
                </a:rPr>
                <a:t>      </a:t>
              </a:r>
            </a:p>
            <a:p>
              <a:r>
                <a:rPr lang="ko-KR" altLang="en-US" sz="1100" b="1" dirty="0">
                  <a:latin typeface="돋움" panose="020B0600000101010101" pitchFamily="50" charset="-127"/>
                  <a:ea typeface="돋움" panose="020B0600000101010101" pitchFamily="50" charset="-127"/>
                </a:rPr>
                <a:t>V_STEP := IN_STEP + 1;</a:t>
              </a:r>
            </a:p>
            <a:p>
              <a:r>
                <a:rPr lang="ko-KR" altLang="en-US" sz="1100" b="1" dirty="0">
                  <a:latin typeface="돋움" panose="020B0600000101010101" pitchFamily="50" charset="-127"/>
                  <a:ea typeface="돋움" panose="020B0600000101010101" pitchFamily="50" charset="-127"/>
                </a:rPr>
                <a:t>UPDATE GUESTBOOK</a:t>
              </a:r>
            </a:p>
            <a:p>
              <a:r>
                <a:rPr lang="ko-KR" altLang="en-US" sz="1100" b="1" dirty="0">
                  <a:latin typeface="돋움" panose="020B0600000101010101" pitchFamily="50" charset="-127"/>
                  <a:ea typeface="돋움" panose="020B0600000101010101" pitchFamily="50" charset="-127"/>
                </a:rPr>
                <a:t>SET STEP = STEP + 1</a:t>
              </a:r>
            </a:p>
            <a:p>
              <a:r>
                <a:rPr lang="ko-KR" altLang="en-US" sz="1100" b="1" dirty="0">
                  <a:latin typeface="돋움" panose="020B0600000101010101" pitchFamily="50" charset="-127"/>
                  <a:ea typeface="돋움" panose="020B0600000101010101" pitchFamily="50" charset="-127"/>
                </a:rPr>
                <a:t>WHERE GB_ID = IN_GB_ID</a:t>
              </a:r>
            </a:p>
            <a:p>
              <a:r>
                <a:rPr lang="ko-KR" altLang="en-US" sz="1100" b="1" dirty="0">
                  <a:latin typeface="돋움" panose="020B0600000101010101" pitchFamily="50" charset="-127"/>
                  <a:ea typeface="돋움" panose="020B0600000101010101" pitchFamily="50" charset="-127"/>
                </a:rPr>
                <a:t>AND NREF = IN_NREF</a:t>
              </a:r>
            </a:p>
            <a:p>
              <a:r>
                <a:rPr lang="ko-KR" altLang="en-US" sz="1100" b="1" dirty="0">
                  <a:latin typeface="돋움" panose="020B0600000101010101" pitchFamily="50" charset="-127"/>
                  <a:ea typeface="돋움" panose="020B0600000101010101" pitchFamily="50" charset="-127"/>
                </a:rPr>
                <a:t>AND STEP &gt;= V_STEP;</a:t>
              </a:r>
            </a:p>
            <a:p>
              <a:r>
                <a:rPr lang="ko-KR" altLang="en-US" sz="1100" b="1" dirty="0">
                  <a:latin typeface="돋움" panose="020B0600000101010101" pitchFamily="50" charset="-127"/>
                  <a:ea typeface="돋움" panose="020B0600000101010101" pitchFamily="50" charset="-127"/>
                </a:rPr>
                <a:t>        </a:t>
              </a:r>
            </a:p>
            <a:p>
              <a:r>
                <a:rPr lang="ko-KR" altLang="en-US" sz="1100" b="1" dirty="0">
                  <a:latin typeface="돋움" panose="020B0600000101010101" pitchFamily="50" charset="-127"/>
                  <a:ea typeface="돋움" panose="020B0600000101010101" pitchFamily="50" charset="-127"/>
                </a:rPr>
                <a:t>    V_NREF := IN_NREF;</a:t>
              </a:r>
            </a:p>
            <a:p>
              <a:r>
                <a:rPr lang="ko-KR" altLang="en-US" sz="1100" b="1" dirty="0">
                  <a:latin typeface="돋움" panose="020B0600000101010101" pitchFamily="50" charset="-127"/>
                  <a:ea typeface="돋움" panose="020B0600000101010101" pitchFamily="50" charset="-127"/>
                </a:rPr>
                <a:t>END IF;</a:t>
              </a:r>
              <a:endParaRPr lang="en-US" altLang="ko-KR" sz="1100" b="1" dirty="0">
                <a:latin typeface="돋움" panose="020B0600000101010101" pitchFamily="50" charset="-127"/>
                <a:ea typeface="돋움" panose="020B0600000101010101" pitchFamily="50" charset="-127"/>
              </a:endParaRPr>
            </a:p>
            <a:p>
              <a:endParaRPr lang="en-US" altLang="ko-KR" sz="1100" b="1" dirty="0">
                <a:latin typeface="돋움" panose="020B0600000101010101" pitchFamily="50" charset="-127"/>
                <a:ea typeface="돋움" panose="020B0600000101010101" pitchFamily="50" charset="-127"/>
              </a:endParaRPr>
            </a:p>
            <a:p>
              <a:r>
                <a:rPr lang="ko-KR" altLang="en-US" sz="1100" b="1" dirty="0">
                  <a:latin typeface="돋움" panose="020B0600000101010101" pitchFamily="50" charset="-127"/>
                  <a:ea typeface="돋움" panose="020B0600000101010101" pitchFamily="50" charset="-127"/>
                </a:rPr>
                <a:t>INSERT INTO GUESTBOOK</a:t>
              </a:r>
            </a:p>
            <a:p>
              <a:r>
                <a:rPr lang="ko-KR" altLang="en-US" sz="1100" b="1" dirty="0">
                  <a:latin typeface="돋움" panose="020B0600000101010101" pitchFamily="50" charset="-127"/>
                  <a:ea typeface="돋움" panose="020B0600000101010101" pitchFamily="50" charset="-127"/>
                </a:rPr>
                <a:t>( GB_NO, GB_ID, GB_CON, GB_DATE, READCOUNT,</a:t>
              </a:r>
              <a:endParaRPr lang="en-US" altLang="ko-KR" sz="1100" b="1" dirty="0">
                <a:latin typeface="돋움" panose="020B0600000101010101" pitchFamily="50" charset="-127"/>
                <a:ea typeface="돋움" panose="020B0600000101010101" pitchFamily="50" charset="-127"/>
              </a:endParaRPr>
            </a:p>
            <a:p>
              <a:r>
                <a:rPr lang="ko-KR" altLang="en-US" sz="1100" b="1" dirty="0">
                  <a:latin typeface="돋움" panose="020B0600000101010101" pitchFamily="50" charset="-127"/>
                  <a:ea typeface="돋움" panose="020B0600000101010101" pitchFamily="50" charset="-127"/>
                </a:rPr>
                <a:t> BNUM, LVL, STEP, NREF)</a:t>
              </a:r>
            </a:p>
            <a:p>
              <a:r>
                <a:rPr lang="ko-KR" altLang="en-US" sz="1100" b="1" dirty="0">
                  <a:latin typeface="돋움" panose="020B0600000101010101" pitchFamily="50" charset="-127"/>
                  <a:ea typeface="돋움" panose="020B0600000101010101" pitchFamily="50" charset="-127"/>
                </a:rPr>
                <a:t>VALUES</a:t>
              </a:r>
            </a:p>
            <a:p>
              <a:r>
                <a:rPr lang="ko-KR" altLang="en-US" sz="1100" b="1" dirty="0">
                  <a:latin typeface="돋움" panose="020B0600000101010101" pitchFamily="50" charset="-127"/>
                  <a:ea typeface="돋움" panose="020B0600000101010101" pitchFamily="50" charset="-127"/>
                </a:rPr>
                <a:t>( V_GB_NO, IN_GB_ID, IN_GB_PASS, IN_GB_CON, SYSDATE, </a:t>
              </a:r>
              <a:endParaRPr lang="en-US" altLang="ko-KR" sz="1100" b="1" dirty="0">
                <a:latin typeface="돋움" panose="020B0600000101010101" pitchFamily="50" charset="-127"/>
                <a:ea typeface="돋움" panose="020B0600000101010101" pitchFamily="50" charset="-127"/>
              </a:endParaRPr>
            </a:p>
            <a:p>
              <a:r>
                <a:rPr lang="ko-KR" altLang="en-US" sz="1100" b="1" dirty="0">
                  <a:latin typeface="돋움" panose="020B0600000101010101" pitchFamily="50" charset="-127"/>
                  <a:ea typeface="돋움" panose="020B0600000101010101" pitchFamily="50" charset="-127"/>
                </a:rPr>
                <a:t>0, V_BNUM, V_LVL, V_STEP, V_NREF);</a:t>
              </a:r>
            </a:p>
            <a:p>
              <a:r>
                <a:rPr lang="ko-KR" altLang="en-US" sz="1100" b="1" dirty="0">
                  <a:latin typeface="돋움" panose="020B0600000101010101" pitchFamily="50" charset="-127"/>
                  <a:ea typeface="돋움" panose="020B0600000101010101" pitchFamily="50" charset="-127"/>
                </a:rPr>
                <a:t>COMMIT;     </a:t>
              </a:r>
            </a:p>
            <a:p>
              <a:r>
                <a:rPr lang="ko-KR" altLang="en-US" sz="1100" b="1" dirty="0">
                  <a:latin typeface="돋움" panose="020B0600000101010101" pitchFamily="50" charset="-127"/>
                  <a:ea typeface="돋움" panose="020B0600000101010101" pitchFamily="50" charset="-127"/>
                </a:rPr>
                <a:t>END PROC_GB_INSERT;</a:t>
              </a:r>
            </a:p>
            <a:p>
              <a:endParaRPr lang="ko-KR" altLang="en-US" sz="1100" b="1" dirty="0">
                <a:latin typeface="돋움" panose="020B0600000101010101" pitchFamily="50" charset="-127"/>
                <a:ea typeface="돋움" panose="020B0600000101010101" pitchFamily="50" charset="-127"/>
              </a:endParaRPr>
            </a:p>
            <a:p>
              <a:r>
                <a:rPr lang="ko-KR" altLang="en-US" sz="1100" b="1" dirty="0">
                  <a:latin typeface="돋움" panose="020B0600000101010101" pitchFamily="50" charset="-127"/>
                  <a:ea typeface="돋움" panose="020B0600000101010101" pitchFamily="50" charset="-127"/>
                </a:rPr>
                <a:t>END PKG_GUESTBOOK;</a:t>
              </a:r>
            </a:p>
            <a:p>
              <a:endParaRPr lang="ko-KR" altLang="en-US" sz="1100" b="1" dirty="0">
                <a:latin typeface="돋움" panose="020B0600000101010101" pitchFamily="50" charset="-127"/>
                <a:ea typeface="돋움" panose="020B0600000101010101" pitchFamily="50" charset="-127"/>
              </a:endParaRPr>
            </a:p>
          </p:txBody>
        </p:sp>
      </p:grpSp>
      <p:sp>
        <p:nvSpPr>
          <p:cNvPr id="35" name="직사각형 34"/>
          <p:cNvSpPr/>
          <p:nvPr/>
        </p:nvSpPr>
        <p:spPr>
          <a:xfrm>
            <a:off x="721358" y="1412777"/>
            <a:ext cx="2129367" cy="400110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txBody>
          <a:bodyPr wrap="square">
            <a:spAutoFit/>
          </a:bodyPr>
          <a:lstStyle/>
          <a:p>
            <a:r>
              <a:rPr lang="ko-KR" altLang="en-US" sz="2000" b="1" dirty="0">
                <a:solidFill>
                  <a:srgbClr val="0070C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방명록 쓰기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C67C8EB-B13C-4BD2-9D0A-C3483409C56A}"/>
              </a:ext>
            </a:extLst>
          </p:cNvPr>
          <p:cNvSpPr/>
          <p:nvPr/>
        </p:nvSpPr>
        <p:spPr>
          <a:xfrm>
            <a:off x="1141144" y="878730"/>
            <a:ext cx="3646756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800" b="1" i="1" kern="0" dirty="0">
                <a:solidFill>
                  <a:schemeClr val="accent1">
                    <a:lumMod val="50000"/>
                  </a:schemeClr>
                </a:solidFill>
              </a:rPr>
              <a:t>방명록</a:t>
            </a:r>
            <a:r>
              <a:rPr lang="en-US" altLang="ko-KR" b="1" i="1" kern="0" dirty="0">
                <a:solidFill>
                  <a:schemeClr val="accent1">
                    <a:lumMod val="50000"/>
                  </a:schemeClr>
                </a:solidFill>
              </a:rPr>
              <a:t>(</a:t>
            </a:r>
            <a:r>
              <a:rPr lang="ko-KR" altLang="en-US" b="1" i="1" kern="0" dirty="0">
                <a:solidFill>
                  <a:schemeClr val="accent1">
                    <a:lumMod val="50000"/>
                  </a:schemeClr>
                </a:solidFill>
              </a:rPr>
              <a:t>데이터베이스</a:t>
            </a:r>
            <a:r>
              <a:rPr lang="en-US" altLang="ko-KR" b="1" i="1" kern="0" dirty="0">
                <a:solidFill>
                  <a:schemeClr val="accent1">
                    <a:lumMod val="50000"/>
                  </a:schemeClr>
                </a:solidFill>
              </a:rPr>
              <a:t>)</a:t>
            </a:r>
            <a:endParaRPr lang="ko-KR" altLang="en-US" kern="0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252713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11699999" y="812800"/>
            <a:ext cx="123701" cy="6045200"/>
          </a:xfrm>
          <a:prstGeom prst="rect">
            <a:avLst/>
          </a:prstGeom>
          <a:solidFill>
            <a:schemeClr val="tx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-1" y="800100"/>
            <a:ext cx="11700000" cy="0"/>
          </a:xfrm>
          <a:prstGeom prst="line">
            <a:avLst/>
          </a:prstGeom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11699999" y="800100"/>
            <a:ext cx="0" cy="6060400"/>
          </a:xfrm>
          <a:prstGeom prst="line">
            <a:avLst/>
          </a:prstGeom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그룹 27"/>
          <p:cNvGrpSpPr/>
          <p:nvPr/>
        </p:nvGrpSpPr>
        <p:grpSpPr>
          <a:xfrm>
            <a:off x="261712" y="304251"/>
            <a:ext cx="727206" cy="993706"/>
            <a:chOff x="4842640" y="195358"/>
            <a:chExt cx="727206" cy="993706"/>
          </a:xfrm>
        </p:grpSpPr>
        <p:sp>
          <p:nvSpPr>
            <p:cNvPr id="15" name="타원 14"/>
            <p:cNvSpPr/>
            <p:nvPr/>
          </p:nvSpPr>
          <p:spPr>
            <a:xfrm rot="1059351">
              <a:off x="4842640" y="782664"/>
              <a:ext cx="571500" cy="406400"/>
            </a:xfrm>
            <a:prstGeom prst="ellipse">
              <a:avLst/>
            </a:prstGeom>
            <a:solidFill>
              <a:schemeClr val="tx1">
                <a:alpha val="5000"/>
              </a:scheme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사다리꼴 13"/>
            <p:cNvSpPr/>
            <p:nvPr/>
          </p:nvSpPr>
          <p:spPr>
            <a:xfrm rot="12198497">
              <a:off x="5115865" y="579464"/>
              <a:ext cx="173066" cy="406400"/>
            </a:xfrm>
            <a:prstGeom prst="trapezoid">
              <a:avLst>
                <a:gd name="adj" fmla="val 38322"/>
              </a:avLst>
            </a:prstGeom>
            <a:solidFill>
              <a:schemeClr val="bg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타원 9"/>
            <p:cNvSpPr/>
            <p:nvPr/>
          </p:nvSpPr>
          <p:spPr>
            <a:xfrm rot="1059351">
              <a:off x="4966408" y="410484"/>
              <a:ext cx="571500" cy="406400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자유형 26"/>
            <p:cNvSpPr/>
            <p:nvPr/>
          </p:nvSpPr>
          <p:spPr>
            <a:xfrm rot="1059351">
              <a:off x="5351102" y="484051"/>
              <a:ext cx="162028" cy="347064"/>
            </a:xfrm>
            <a:custGeom>
              <a:avLst/>
              <a:gdLst>
                <a:gd name="connsiteX0" fmla="*/ 0 w 162028"/>
                <a:gd name="connsiteY0" fmla="*/ 0 h 347064"/>
                <a:gd name="connsiteX1" fmla="*/ 36043 w 162028"/>
                <a:gd name="connsiteY1" fmla="*/ 13912 h 347064"/>
                <a:gd name="connsiteX2" fmla="*/ 162028 w 162028"/>
                <a:gd name="connsiteY2" fmla="*/ 182409 h 347064"/>
                <a:gd name="connsiteX3" fmla="*/ 78334 w 162028"/>
                <a:gd name="connsiteY3" fmla="*/ 326093 h 347064"/>
                <a:gd name="connsiteX4" fmla="*/ 34594 w 162028"/>
                <a:gd name="connsiteY4" fmla="*/ 347064 h 347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2028" h="347064">
                  <a:moveTo>
                    <a:pt x="0" y="0"/>
                  </a:moveTo>
                  <a:lnTo>
                    <a:pt x="36043" y="13912"/>
                  </a:lnTo>
                  <a:cubicBezTo>
                    <a:pt x="112054" y="50429"/>
                    <a:pt x="162028" y="112269"/>
                    <a:pt x="162028" y="182409"/>
                  </a:cubicBezTo>
                  <a:cubicBezTo>
                    <a:pt x="162028" y="238521"/>
                    <a:pt x="130044" y="289321"/>
                    <a:pt x="78334" y="326093"/>
                  </a:cubicBezTo>
                  <a:lnTo>
                    <a:pt x="34594" y="347064"/>
                  </a:lnTo>
                  <a:close/>
                </a:path>
              </a:pathLst>
            </a:custGeom>
            <a:solidFill>
              <a:schemeClr val="tx1">
                <a:alpha val="11000"/>
              </a:scheme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타원 10"/>
            <p:cNvSpPr/>
            <p:nvPr/>
          </p:nvSpPr>
          <p:spPr>
            <a:xfrm rot="551721">
              <a:off x="5089084" y="281560"/>
              <a:ext cx="452088" cy="355948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자유형 25"/>
            <p:cNvSpPr/>
            <p:nvPr/>
          </p:nvSpPr>
          <p:spPr>
            <a:xfrm rot="551721">
              <a:off x="5396260" y="331058"/>
              <a:ext cx="126676" cy="307987"/>
            </a:xfrm>
            <a:custGeom>
              <a:avLst/>
              <a:gdLst>
                <a:gd name="connsiteX0" fmla="*/ 14892 w 126676"/>
                <a:gd name="connsiteY0" fmla="*/ 0 h 307987"/>
                <a:gd name="connsiteX1" fmla="*/ 60469 w 126676"/>
                <a:gd name="connsiteY1" fmla="*/ 24195 h 307987"/>
                <a:gd name="connsiteX2" fmla="*/ 126676 w 126676"/>
                <a:gd name="connsiteY2" fmla="*/ 150041 h 307987"/>
                <a:gd name="connsiteX3" fmla="*/ 60469 w 126676"/>
                <a:gd name="connsiteY3" fmla="*/ 275888 h 307987"/>
                <a:gd name="connsiteX4" fmla="*/ 0 w 126676"/>
                <a:gd name="connsiteY4" fmla="*/ 307987 h 307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676" h="307987">
                  <a:moveTo>
                    <a:pt x="14892" y="0"/>
                  </a:moveTo>
                  <a:lnTo>
                    <a:pt x="60469" y="24195"/>
                  </a:lnTo>
                  <a:cubicBezTo>
                    <a:pt x="101375" y="56402"/>
                    <a:pt x="126676" y="100895"/>
                    <a:pt x="126676" y="150041"/>
                  </a:cubicBezTo>
                  <a:cubicBezTo>
                    <a:pt x="126676" y="199187"/>
                    <a:pt x="101375" y="243680"/>
                    <a:pt x="60469" y="275888"/>
                  </a:cubicBezTo>
                  <a:lnTo>
                    <a:pt x="0" y="307987"/>
                  </a:lnTo>
                  <a:close/>
                </a:path>
              </a:pathLst>
            </a:custGeom>
            <a:solidFill>
              <a:schemeClr val="tx1">
                <a:alpha val="24000"/>
              </a:scheme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타원 11"/>
            <p:cNvSpPr/>
            <p:nvPr/>
          </p:nvSpPr>
          <p:spPr>
            <a:xfrm rot="1082807">
              <a:off x="5117758" y="195358"/>
              <a:ext cx="452088" cy="355948"/>
            </a:xfrm>
            <a:prstGeom prst="ellipse">
              <a:avLst/>
            </a:prstGeom>
            <a:solidFill>
              <a:srgbClr val="FF8086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E9A0228-12C8-4498-87EA-C18CEEB29E98}"/>
              </a:ext>
            </a:extLst>
          </p:cNvPr>
          <p:cNvSpPr/>
          <p:nvPr/>
        </p:nvSpPr>
        <p:spPr>
          <a:xfrm>
            <a:off x="1268155" y="11676"/>
            <a:ext cx="8550495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800" b="1" i="1" kern="0" dirty="0" err="1">
                <a:solidFill>
                  <a:srgbClr val="010B3C"/>
                </a:solidFill>
              </a:rPr>
              <a:t>Helini</a:t>
            </a:r>
            <a:r>
              <a:rPr lang="en-US" altLang="ko-KR" sz="2800" b="1" i="1" kern="0" dirty="0">
                <a:solidFill>
                  <a:srgbClr val="010B3C"/>
                </a:solidFill>
              </a:rPr>
              <a:t> (JSP </a:t>
            </a:r>
            <a:r>
              <a:rPr lang="ko-KR" altLang="en-US" sz="2800" b="1" i="1" kern="0" dirty="0">
                <a:solidFill>
                  <a:srgbClr val="010B3C"/>
                </a:solidFill>
              </a:rPr>
              <a:t>프로젝트</a:t>
            </a:r>
            <a:r>
              <a:rPr lang="en-US" altLang="ko-KR" sz="2800" b="1" i="1" kern="0" dirty="0">
                <a:solidFill>
                  <a:srgbClr val="010B3C"/>
                </a:solidFill>
              </a:rPr>
              <a:t>)</a:t>
            </a:r>
            <a:endParaRPr lang="ko-KR" altLang="en-US" sz="4800" kern="0" dirty="0">
              <a:solidFill>
                <a:srgbClr val="F1A197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965802" y="2235964"/>
            <a:ext cx="6385462" cy="1446550"/>
          </a:xfrm>
          <a:prstGeom prst="rect">
            <a:avLst/>
          </a:prstGeom>
          <a:ln w="38100"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100" b="1" dirty="0">
                <a:latin typeface="돋움" panose="020B0600000101010101" pitchFamily="50" charset="-127"/>
                <a:ea typeface="돋움" panose="020B0600000101010101" pitchFamily="50" charset="-127"/>
              </a:rPr>
              <a:t>PROCEDURE PROC_GB_DELETE(</a:t>
            </a:r>
          </a:p>
          <a:p>
            <a:r>
              <a:rPr lang="ko-KR" altLang="en-US" sz="1100" b="1" dirty="0">
                <a:latin typeface="돋움" panose="020B0600000101010101" pitchFamily="50" charset="-127"/>
                <a:ea typeface="돋움" panose="020B0600000101010101" pitchFamily="50" charset="-127"/>
              </a:rPr>
              <a:t>DE_GB_NO IN NUMBER</a:t>
            </a:r>
          </a:p>
          <a:p>
            <a:r>
              <a:rPr lang="ko-KR" altLang="en-US" sz="1100" b="1" dirty="0">
                <a:latin typeface="돋움" panose="020B0600000101010101" pitchFamily="50" charset="-127"/>
                <a:ea typeface="돋움" panose="020B0600000101010101" pitchFamily="50" charset="-127"/>
              </a:rPr>
              <a:t>, DE_GB_PASS IN VARCHAR2</a:t>
            </a:r>
          </a:p>
          <a:p>
            <a:r>
              <a:rPr lang="ko-KR" altLang="en-US" sz="1100" b="1" dirty="0">
                <a:latin typeface="돋움" panose="020B0600000101010101" pitchFamily="50" charset="-127"/>
                <a:ea typeface="돋움" panose="020B0600000101010101" pitchFamily="50" charset="-127"/>
              </a:rPr>
              <a:t>) AS</a:t>
            </a:r>
          </a:p>
          <a:p>
            <a:r>
              <a:rPr lang="ko-KR" altLang="en-US" sz="1100" b="1" dirty="0">
                <a:latin typeface="돋움" panose="020B0600000101010101" pitchFamily="50" charset="-127"/>
                <a:ea typeface="돋움" panose="020B0600000101010101" pitchFamily="50" charset="-127"/>
              </a:rPr>
              <a:t>BEGIN</a:t>
            </a:r>
          </a:p>
          <a:p>
            <a:r>
              <a:rPr lang="ko-KR" altLang="en-US" sz="1100" b="1" dirty="0">
                <a:latin typeface="돋움" panose="020B0600000101010101" pitchFamily="50" charset="-127"/>
                <a:ea typeface="돋움" panose="020B0600000101010101" pitchFamily="50" charset="-127"/>
              </a:rPr>
              <a:t>DELETE FROM GUESTBOOK</a:t>
            </a:r>
          </a:p>
          <a:p>
            <a:r>
              <a:rPr lang="ko-KR" altLang="en-US" sz="1100" b="1" dirty="0">
                <a:latin typeface="돋움" panose="020B0600000101010101" pitchFamily="50" charset="-127"/>
                <a:ea typeface="돋움" panose="020B0600000101010101" pitchFamily="50" charset="-127"/>
              </a:rPr>
              <a:t>WHERE GB_NO = DE_GB_NO AND GB_PASS = DE_GB_PASS;</a:t>
            </a:r>
          </a:p>
          <a:p>
            <a:r>
              <a:rPr lang="ko-KR" altLang="en-US" sz="1100" b="1" dirty="0">
                <a:latin typeface="돋움" panose="020B0600000101010101" pitchFamily="50" charset="-127"/>
                <a:ea typeface="돋움" panose="020B0600000101010101" pitchFamily="50" charset="-127"/>
              </a:rPr>
              <a:t>END PROC_GB_DELETE;</a:t>
            </a:r>
          </a:p>
        </p:txBody>
      </p:sp>
      <p:sp>
        <p:nvSpPr>
          <p:cNvPr id="35" name="직사각형 34"/>
          <p:cNvSpPr/>
          <p:nvPr/>
        </p:nvSpPr>
        <p:spPr>
          <a:xfrm>
            <a:off x="1032932" y="1617394"/>
            <a:ext cx="2129367" cy="400110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txBody>
          <a:bodyPr wrap="square">
            <a:spAutoFit/>
          </a:bodyPr>
          <a:lstStyle/>
          <a:p>
            <a:r>
              <a:rPr lang="ko-KR" altLang="en-US" sz="2000" b="1" dirty="0">
                <a:solidFill>
                  <a:srgbClr val="0070C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방명록 삭제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981018" y="4536798"/>
            <a:ext cx="6385462" cy="1785104"/>
          </a:xfrm>
          <a:prstGeom prst="rect">
            <a:avLst/>
          </a:prstGeom>
          <a:ln w="38100"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100" b="1" dirty="0">
                <a:latin typeface="돋움" panose="020B0600000101010101" pitchFamily="50" charset="-127"/>
                <a:ea typeface="돋움" panose="020B0600000101010101" pitchFamily="50" charset="-127"/>
              </a:rPr>
              <a:t>PROCEDURE PROC_GB_UPDATE(</a:t>
            </a:r>
          </a:p>
          <a:p>
            <a:r>
              <a:rPr lang="ko-KR" altLang="en-US" sz="1100" b="1" dirty="0">
                <a:latin typeface="돋움" panose="020B0600000101010101" pitchFamily="50" charset="-127"/>
                <a:ea typeface="돋움" panose="020B0600000101010101" pitchFamily="50" charset="-127"/>
              </a:rPr>
              <a:t>UP_GB_CON IN VARCHAR2</a:t>
            </a:r>
          </a:p>
          <a:p>
            <a:r>
              <a:rPr lang="ko-KR" altLang="en-US" sz="1100" b="1" dirty="0">
                <a:latin typeface="돋움" panose="020B0600000101010101" pitchFamily="50" charset="-127"/>
                <a:ea typeface="돋움" panose="020B0600000101010101" pitchFamily="50" charset="-127"/>
              </a:rPr>
              <a:t>, UP_GB_NO IN NUMBER</a:t>
            </a:r>
          </a:p>
          <a:p>
            <a:r>
              <a:rPr lang="ko-KR" altLang="en-US" sz="1100" b="1" dirty="0">
                <a:latin typeface="돋움" panose="020B0600000101010101" pitchFamily="50" charset="-127"/>
                <a:ea typeface="돋움" panose="020B0600000101010101" pitchFamily="50" charset="-127"/>
              </a:rPr>
              <a:t>, UP_GB_PASS IN VARCHAR2</a:t>
            </a:r>
          </a:p>
          <a:p>
            <a:r>
              <a:rPr lang="ko-KR" altLang="en-US" sz="1100" b="1" dirty="0">
                <a:latin typeface="돋움" panose="020B0600000101010101" pitchFamily="50" charset="-127"/>
                <a:ea typeface="돋움" panose="020B0600000101010101" pitchFamily="50" charset="-127"/>
              </a:rPr>
              <a:t>) AS</a:t>
            </a:r>
          </a:p>
          <a:p>
            <a:r>
              <a:rPr lang="ko-KR" altLang="en-US" sz="1100" b="1" dirty="0">
                <a:latin typeface="돋움" panose="020B0600000101010101" pitchFamily="50" charset="-127"/>
                <a:ea typeface="돋움" panose="020B0600000101010101" pitchFamily="50" charset="-127"/>
              </a:rPr>
              <a:t>BEGIN</a:t>
            </a:r>
          </a:p>
          <a:p>
            <a:r>
              <a:rPr lang="ko-KR" altLang="en-US" sz="1100" b="1" dirty="0">
                <a:latin typeface="돋움" panose="020B0600000101010101" pitchFamily="50" charset="-127"/>
                <a:ea typeface="돋움" panose="020B0600000101010101" pitchFamily="50" charset="-127"/>
              </a:rPr>
              <a:t>UPDATE GUESTBOOK</a:t>
            </a:r>
          </a:p>
          <a:p>
            <a:r>
              <a:rPr lang="ko-KR" altLang="en-US" sz="1100" b="1" dirty="0">
                <a:latin typeface="돋움" panose="020B0600000101010101" pitchFamily="50" charset="-127"/>
                <a:ea typeface="돋움" panose="020B0600000101010101" pitchFamily="50" charset="-127"/>
              </a:rPr>
              <a:t>SET GB_CON = UP_GB_CON</a:t>
            </a:r>
          </a:p>
          <a:p>
            <a:r>
              <a:rPr lang="ko-KR" altLang="en-US" sz="1100" b="1" dirty="0">
                <a:latin typeface="돋움" panose="020B0600000101010101" pitchFamily="50" charset="-127"/>
                <a:ea typeface="돋움" panose="020B0600000101010101" pitchFamily="50" charset="-127"/>
              </a:rPr>
              <a:t>WHERE GB_NO = UP_GB_NO AND GB_PASS = UP_GB_PASS;</a:t>
            </a:r>
          </a:p>
          <a:p>
            <a:r>
              <a:rPr lang="ko-KR" altLang="en-US" sz="1100" b="1" dirty="0">
                <a:latin typeface="돋움" panose="020B0600000101010101" pitchFamily="50" charset="-127"/>
                <a:ea typeface="돋움" panose="020B0600000101010101" pitchFamily="50" charset="-127"/>
              </a:rPr>
              <a:t>END PROC_GB_UPDATE;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1048148" y="3918228"/>
            <a:ext cx="2129367" cy="400110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txBody>
          <a:bodyPr wrap="square">
            <a:spAutoFit/>
          </a:bodyPr>
          <a:lstStyle/>
          <a:p>
            <a:r>
              <a:rPr lang="ko-KR" altLang="en-US" sz="2000" b="1" dirty="0">
                <a:solidFill>
                  <a:srgbClr val="0070C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방명록 수정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1A77D21-A25F-4F95-91FC-4B1086D088E0}"/>
              </a:ext>
            </a:extLst>
          </p:cNvPr>
          <p:cNvSpPr/>
          <p:nvPr/>
        </p:nvSpPr>
        <p:spPr>
          <a:xfrm>
            <a:off x="1141144" y="878730"/>
            <a:ext cx="3646756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800" b="1" i="1" kern="0" dirty="0">
                <a:solidFill>
                  <a:schemeClr val="accent1">
                    <a:lumMod val="50000"/>
                  </a:schemeClr>
                </a:solidFill>
              </a:rPr>
              <a:t>방명록</a:t>
            </a:r>
            <a:r>
              <a:rPr lang="en-US" altLang="ko-KR" b="1" i="1" kern="0" dirty="0">
                <a:solidFill>
                  <a:schemeClr val="accent1">
                    <a:lumMod val="50000"/>
                  </a:schemeClr>
                </a:solidFill>
              </a:rPr>
              <a:t>(</a:t>
            </a:r>
            <a:r>
              <a:rPr lang="ko-KR" altLang="en-US" b="1" i="1" kern="0" dirty="0">
                <a:solidFill>
                  <a:schemeClr val="accent1">
                    <a:lumMod val="50000"/>
                  </a:schemeClr>
                </a:solidFill>
              </a:rPr>
              <a:t>데이터베이스</a:t>
            </a:r>
            <a:r>
              <a:rPr lang="en-US" altLang="ko-KR" b="1" i="1" kern="0" dirty="0">
                <a:solidFill>
                  <a:schemeClr val="accent1">
                    <a:lumMod val="50000"/>
                  </a:schemeClr>
                </a:solidFill>
              </a:rPr>
              <a:t>)</a:t>
            </a:r>
            <a:endParaRPr lang="ko-KR" altLang="en-US" kern="0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16410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11699999" y="812800"/>
            <a:ext cx="123701" cy="6045200"/>
          </a:xfrm>
          <a:prstGeom prst="rect">
            <a:avLst/>
          </a:prstGeom>
          <a:solidFill>
            <a:schemeClr val="tx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-1" y="800100"/>
            <a:ext cx="11700000" cy="0"/>
          </a:xfrm>
          <a:prstGeom prst="line">
            <a:avLst/>
          </a:prstGeom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11699999" y="800100"/>
            <a:ext cx="0" cy="6060400"/>
          </a:xfrm>
          <a:prstGeom prst="line">
            <a:avLst/>
          </a:prstGeom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그룹 27"/>
          <p:cNvGrpSpPr/>
          <p:nvPr/>
        </p:nvGrpSpPr>
        <p:grpSpPr>
          <a:xfrm>
            <a:off x="261712" y="304251"/>
            <a:ext cx="727206" cy="993706"/>
            <a:chOff x="4842640" y="195358"/>
            <a:chExt cx="727206" cy="993706"/>
          </a:xfrm>
        </p:grpSpPr>
        <p:sp>
          <p:nvSpPr>
            <p:cNvPr id="15" name="타원 14"/>
            <p:cNvSpPr/>
            <p:nvPr/>
          </p:nvSpPr>
          <p:spPr>
            <a:xfrm rot="1059351">
              <a:off x="4842640" y="782664"/>
              <a:ext cx="571500" cy="406400"/>
            </a:xfrm>
            <a:prstGeom prst="ellipse">
              <a:avLst/>
            </a:prstGeom>
            <a:solidFill>
              <a:schemeClr val="tx1">
                <a:alpha val="5000"/>
              </a:scheme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사다리꼴 13"/>
            <p:cNvSpPr/>
            <p:nvPr/>
          </p:nvSpPr>
          <p:spPr>
            <a:xfrm rot="12198497">
              <a:off x="5115865" y="579464"/>
              <a:ext cx="173066" cy="406400"/>
            </a:xfrm>
            <a:prstGeom prst="trapezoid">
              <a:avLst>
                <a:gd name="adj" fmla="val 38322"/>
              </a:avLst>
            </a:prstGeom>
            <a:solidFill>
              <a:schemeClr val="bg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타원 9"/>
            <p:cNvSpPr/>
            <p:nvPr/>
          </p:nvSpPr>
          <p:spPr>
            <a:xfrm rot="1059351">
              <a:off x="4966408" y="410484"/>
              <a:ext cx="571500" cy="406400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자유형 26"/>
            <p:cNvSpPr/>
            <p:nvPr/>
          </p:nvSpPr>
          <p:spPr>
            <a:xfrm rot="1059351">
              <a:off x="5351102" y="484051"/>
              <a:ext cx="162028" cy="347064"/>
            </a:xfrm>
            <a:custGeom>
              <a:avLst/>
              <a:gdLst>
                <a:gd name="connsiteX0" fmla="*/ 0 w 162028"/>
                <a:gd name="connsiteY0" fmla="*/ 0 h 347064"/>
                <a:gd name="connsiteX1" fmla="*/ 36043 w 162028"/>
                <a:gd name="connsiteY1" fmla="*/ 13912 h 347064"/>
                <a:gd name="connsiteX2" fmla="*/ 162028 w 162028"/>
                <a:gd name="connsiteY2" fmla="*/ 182409 h 347064"/>
                <a:gd name="connsiteX3" fmla="*/ 78334 w 162028"/>
                <a:gd name="connsiteY3" fmla="*/ 326093 h 347064"/>
                <a:gd name="connsiteX4" fmla="*/ 34594 w 162028"/>
                <a:gd name="connsiteY4" fmla="*/ 347064 h 347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2028" h="347064">
                  <a:moveTo>
                    <a:pt x="0" y="0"/>
                  </a:moveTo>
                  <a:lnTo>
                    <a:pt x="36043" y="13912"/>
                  </a:lnTo>
                  <a:cubicBezTo>
                    <a:pt x="112054" y="50429"/>
                    <a:pt x="162028" y="112269"/>
                    <a:pt x="162028" y="182409"/>
                  </a:cubicBezTo>
                  <a:cubicBezTo>
                    <a:pt x="162028" y="238521"/>
                    <a:pt x="130044" y="289321"/>
                    <a:pt x="78334" y="326093"/>
                  </a:cubicBezTo>
                  <a:lnTo>
                    <a:pt x="34594" y="347064"/>
                  </a:lnTo>
                  <a:close/>
                </a:path>
              </a:pathLst>
            </a:custGeom>
            <a:solidFill>
              <a:schemeClr val="tx1">
                <a:alpha val="11000"/>
              </a:scheme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타원 10"/>
            <p:cNvSpPr/>
            <p:nvPr/>
          </p:nvSpPr>
          <p:spPr>
            <a:xfrm rot="551721">
              <a:off x="5089084" y="281560"/>
              <a:ext cx="452088" cy="355948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자유형 25"/>
            <p:cNvSpPr/>
            <p:nvPr/>
          </p:nvSpPr>
          <p:spPr>
            <a:xfrm rot="551721">
              <a:off x="5396260" y="331058"/>
              <a:ext cx="126676" cy="307987"/>
            </a:xfrm>
            <a:custGeom>
              <a:avLst/>
              <a:gdLst>
                <a:gd name="connsiteX0" fmla="*/ 14892 w 126676"/>
                <a:gd name="connsiteY0" fmla="*/ 0 h 307987"/>
                <a:gd name="connsiteX1" fmla="*/ 60469 w 126676"/>
                <a:gd name="connsiteY1" fmla="*/ 24195 h 307987"/>
                <a:gd name="connsiteX2" fmla="*/ 126676 w 126676"/>
                <a:gd name="connsiteY2" fmla="*/ 150041 h 307987"/>
                <a:gd name="connsiteX3" fmla="*/ 60469 w 126676"/>
                <a:gd name="connsiteY3" fmla="*/ 275888 h 307987"/>
                <a:gd name="connsiteX4" fmla="*/ 0 w 126676"/>
                <a:gd name="connsiteY4" fmla="*/ 307987 h 307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676" h="307987">
                  <a:moveTo>
                    <a:pt x="14892" y="0"/>
                  </a:moveTo>
                  <a:lnTo>
                    <a:pt x="60469" y="24195"/>
                  </a:lnTo>
                  <a:cubicBezTo>
                    <a:pt x="101375" y="56402"/>
                    <a:pt x="126676" y="100895"/>
                    <a:pt x="126676" y="150041"/>
                  </a:cubicBezTo>
                  <a:cubicBezTo>
                    <a:pt x="126676" y="199187"/>
                    <a:pt x="101375" y="243680"/>
                    <a:pt x="60469" y="275888"/>
                  </a:cubicBezTo>
                  <a:lnTo>
                    <a:pt x="0" y="307987"/>
                  </a:lnTo>
                  <a:close/>
                </a:path>
              </a:pathLst>
            </a:custGeom>
            <a:solidFill>
              <a:schemeClr val="tx1">
                <a:alpha val="24000"/>
              </a:scheme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타원 11"/>
            <p:cNvSpPr/>
            <p:nvPr/>
          </p:nvSpPr>
          <p:spPr>
            <a:xfrm rot="1082807">
              <a:off x="5117758" y="195358"/>
              <a:ext cx="452088" cy="355948"/>
            </a:xfrm>
            <a:prstGeom prst="ellipse">
              <a:avLst/>
            </a:prstGeom>
            <a:solidFill>
              <a:srgbClr val="FF8086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A0E9254-8CB2-4726-97D5-33BB8853AC13}"/>
              </a:ext>
            </a:extLst>
          </p:cNvPr>
          <p:cNvSpPr/>
          <p:nvPr/>
        </p:nvSpPr>
        <p:spPr>
          <a:xfrm>
            <a:off x="1141143" y="878730"/>
            <a:ext cx="3983117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800" b="1" i="1" kern="0" dirty="0">
                <a:solidFill>
                  <a:schemeClr val="accent1">
                    <a:lumMod val="50000"/>
                  </a:schemeClr>
                </a:solidFill>
              </a:rPr>
              <a:t>회원 정보 기능</a:t>
            </a:r>
            <a:r>
              <a:rPr lang="en-US" altLang="ko-KR" b="1" i="1" kern="0" dirty="0">
                <a:solidFill>
                  <a:schemeClr val="accent1">
                    <a:lumMod val="50000"/>
                  </a:schemeClr>
                </a:solidFill>
              </a:rPr>
              <a:t>(</a:t>
            </a:r>
            <a:r>
              <a:rPr lang="ko-KR" altLang="en-US" b="1" i="1" kern="0" dirty="0">
                <a:solidFill>
                  <a:schemeClr val="accent1">
                    <a:lumMod val="50000"/>
                  </a:schemeClr>
                </a:solidFill>
              </a:rPr>
              <a:t>로그인</a:t>
            </a:r>
            <a:r>
              <a:rPr lang="en-US" altLang="ko-KR" b="1" i="1" kern="0" dirty="0">
                <a:solidFill>
                  <a:schemeClr val="accent1">
                    <a:lumMod val="50000"/>
                  </a:schemeClr>
                </a:solidFill>
              </a:rPr>
              <a:t>)</a:t>
            </a:r>
            <a:endParaRPr lang="ko-KR" altLang="en-US" kern="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E9A0228-12C8-4498-87EA-C18CEEB29E98}"/>
              </a:ext>
            </a:extLst>
          </p:cNvPr>
          <p:cNvSpPr/>
          <p:nvPr/>
        </p:nvSpPr>
        <p:spPr>
          <a:xfrm>
            <a:off x="1268155" y="11676"/>
            <a:ext cx="8550495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800" b="1" i="1" kern="0" dirty="0" err="1">
                <a:solidFill>
                  <a:srgbClr val="010B3C"/>
                </a:solidFill>
              </a:rPr>
              <a:t>Helini</a:t>
            </a:r>
            <a:r>
              <a:rPr lang="en-US" altLang="ko-KR" sz="2800" b="1" i="1" kern="0" dirty="0">
                <a:solidFill>
                  <a:srgbClr val="010B3C"/>
                </a:solidFill>
              </a:rPr>
              <a:t> (JSP </a:t>
            </a:r>
            <a:r>
              <a:rPr lang="ko-KR" altLang="en-US" sz="2800" b="1" i="1" kern="0" dirty="0">
                <a:solidFill>
                  <a:srgbClr val="010B3C"/>
                </a:solidFill>
              </a:rPr>
              <a:t>프로젝트</a:t>
            </a:r>
            <a:r>
              <a:rPr lang="en-US" altLang="ko-KR" sz="2800" b="1" i="1" kern="0" dirty="0">
                <a:solidFill>
                  <a:srgbClr val="010B3C"/>
                </a:solidFill>
              </a:rPr>
              <a:t>)</a:t>
            </a:r>
            <a:endParaRPr lang="ko-KR" altLang="en-US" sz="4800" kern="0" dirty="0">
              <a:solidFill>
                <a:srgbClr val="F1A197"/>
              </a:solidFill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143" y="2423270"/>
            <a:ext cx="4133850" cy="2547954"/>
          </a:xfrm>
          <a:prstGeom prst="rect">
            <a:avLst/>
          </a:prstGeom>
          <a:ln w="38100">
            <a:solidFill>
              <a:srgbClr val="0070C0"/>
            </a:solidFill>
          </a:ln>
        </p:spPr>
      </p:pic>
      <p:cxnSp>
        <p:nvCxnSpPr>
          <p:cNvPr id="20" name="직선 연결선 19"/>
          <p:cNvCxnSpPr/>
          <p:nvPr/>
        </p:nvCxnSpPr>
        <p:spPr>
          <a:xfrm flipH="1">
            <a:off x="5770224" y="956406"/>
            <a:ext cx="49274" cy="5558214"/>
          </a:xfrm>
          <a:prstGeom prst="line">
            <a:avLst/>
          </a:prstGeom>
          <a:ln w="317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6809" y="2199903"/>
            <a:ext cx="2550654" cy="2425762"/>
          </a:xfrm>
          <a:prstGeom prst="rect">
            <a:avLst/>
          </a:prstGeom>
          <a:ln w="38100">
            <a:solidFill>
              <a:srgbClr val="0070C0"/>
            </a:solidFill>
          </a:ln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35714" y="2238189"/>
            <a:ext cx="2426974" cy="2387476"/>
          </a:xfrm>
          <a:prstGeom prst="rect">
            <a:avLst/>
          </a:prstGeom>
          <a:ln w="38100">
            <a:solidFill>
              <a:srgbClr val="0070C0"/>
            </a:solidFill>
          </a:ln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1E763867-0CC5-4870-84F3-002FB8E027E8}"/>
              </a:ext>
            </a:extLst>
          </p:cNvPr>
          <p:cNvSpPr/>
          <p:nvPr/>
        </p:nvSpPr>
        <p:spPr>
          <a:xfrm>
            <a:off x="6058765" y="777629"/>
            <a:ext cx="4773309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800" b="1" i="1" kern="0" dirty="0">
                <a:solidFill>
                  <a:schemeClr val="accent1">
                    <a:lumMod val="50000"/>
                  </a:schemeClr>
                </a:solidFill>
              </a:rPr>
              <a:t>자바 소스</a:t>
            </a:r>
            <a:r>
              <a:rPr lang="en-US" altLang="ko-KR" sz="2800" b="1" i="1" kern="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ko-KR" b="1" i="1" kern="0" dirty="0">
                <a:solidFill>
                  <a:schemeClr val="accent1">
                    <a:lumMod val="50000"/>
                  </a:schemeClr>
                </a:solidFill>
              </a:rPr>
              <a:t>(Controller &amp; Dao)</a:t>
            </a:r>
            <a:endParaRPr lang="ko-KR" altLang="en-US" sz="2000" kern="0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93422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11699999" y="812800"/>
            <a:ext cx="123701" cy="6045200"/>
          </a:xfrm>
          <a:prstGeom prst="rect">
            <a:avLst/>
          </a:prstGeom>
          <a:solidFill>
            <a:schemeClr val="tx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-1" y="800100"/>
            <a:ext cx="11700000" cy="0"/>
          </a:xfrm>
          <a:prstGeom prst="line">
            <a:avLst/>
          </a:prstGeom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11699999" y="800100"/>
            <a:ext cx="0" cy="6060400"/>
          </a:xfrm>
          <a:prstGeom prst="line">
            <a:avLst/>
          </a:prstGeom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그룹 27"/>
          <p:cNvGrpSpPr/>
          <p:nvPr/>
        </p:nvGrpSpPr>
        <p:grpSpPr>
          <a:xfrm>
            <a:off x="261712" y="304251"/>
            <a:ext cx="727206" cy="993706"/>
            <a:chOff x="4842640" y="195358"/>
            <a:chExt cx="727206" cy="993706"/>
          </a:xfrm>
        </p:grpSpPr>
        <p:sp>
          <p:nvSpPr>
            <p:cNvPr id="15" name="타원 14"/>
            <p:cNvSpPr/>
            <p:nvPr/>
          </p:nvSpPr>
          <p:spPr>
            <a:xfrm rot="1059351">
              <a:off x="4842640" y="782664"/>
              <a:ext cx="571500" cy="406400"/>
            </a:xfrm>
            <a:prstGeom prst="ellipse">
              <a:avLst/>
            </a:prstGeom>
            <a:solidFill>
              <a:schemeClr val="tx1">
                <a:alpha val="5000"/>
              </a:scheme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사다리꼴 13"/>
            <p:cNvSpPr/>
            <p:nvPr/>
          </p:nvSpPr>
          <p:spPr>
            <a:xfrm rot="12198497">
              <a:off x="5115865" y="579464"/>
              <a:ext cx="173066" cy="406400"/>
            </a:xfrm>
            <a:prstGeom prst="trapezoid">
              <a:avLst>
                <a:gd name="adj" fmla="val 38322"/>
              </a:avLst>
            </a:prstGeom>
            <a:solidFill>
              <a:schemeClr val="bg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타원 9"/>
            <p:cNvSpPr/>
            <p:nvPr/>
          </p:nvSpPr>
          <p:spPr>
            <a:xfrm rot="1059351">
              <a:off x="4966408" y="410484"/>
              <a:ext cx="571500" cy="406400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자유형 26"/>
            <p:cNvSpPr/>
            <p:nvPr/>
          </p:nvSpPr>
          <p:spPr>
            <a:xfrm rot="1059351">
              <a:off x="5351102" y="484051"/>
              <a:ext cx="162028" cy="347064"/>
            </a:xfrm>
            <a:custGeom>
              <a:avLst/>
              <a:gdLst>
                <a:gd name="connsiteX0" fmla="*/ 0 w 162028"/>
                <a:gd name="connsiteY0" fmla="*/ 0 h 347064"/>
                <a:gd name="connsiteX1" fmla="*/ 36043 w 162028"/>
                <a:gd name="connsiteY1" fmla="*/ 13912 h 347064"/>
                <a:gd name="connsiteX2" fmla="*/ 162028 w 162028"/>
                <a:gd name="connsiteY2" fmla="*/ 182409 h 347064"/>
                <a:gd name="connsiteX3" fmla="*/ 78334 w 162028"/>
                <a:gd name="connsiteY3" fmla="*/ 326093 h 347064"/>
                <a:gd name="connsiteX4" fmla="*/ 34594 w 162028"/>
                <a:gd name="connsiteY4" fmla="*/ 347064 h 347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2028" h="347064">
                  <a:moveTo>
                    <a:pt x="0" y="0"/>
                  </a:moveTo>
                  <a:lnTo>
                    <a:pt x="36043" y="13912"/>
                  </a:lnTo>
                  <a:cubicBezTo>
                    <a:pt x="112054" y="50429"/>
                    <a:pt x="162028" y="112269"/>
                    <a:pt x="162028" y="182409"/>
                  </a:cubicBezTo>
                  <a:cubicBezTo>
                    <a:pt x="162028" y="238521"/>
                    <a:pt x="130044" y="289321"/>
                    <a:pt x="78334" y="326093"/>
                  </a:cubicBezTo>
                  <a:lnTo>
                    <a:pt x="34594" y="347064"/>
                  </a:lnTo>
                  <a:close/>
                </a:path>
              </a:pathLst>
            </a:custGeom>
            <a:solidFill>
              <a:schemeClr val="tx1">
                <a:alpha val="11000"/>
              </a:scheme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타원 10"/>
            <p:cNvSpPr/>
            <p:nvPr/>
          </p:nvSpPr>
          <p:spPr>
            <a:xfrm rot="551721">
              <a:off x="5089084" y="281560"/>
              <a:ext cx="452088" cy="355948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자유형 25"/>
            <p:cNvSpPr/>
            <p:nvPr/>
          </p:nvSpPr>
          <p:spPr>
            <a:xfrm rot="551721">
              <a:off x="5396260" y="331058"/>
              <a:ext cx="126676" cy="307987"/>
            </a:xfrm>
            <a:custGeom>
              <a:avLst/>
              <a:gdLst>
                <a:gd name="connsiteX0" fmla="*/ 14892 w 126676"/>
                <a:gd name="connsiteY0" fmla="*/ 0 h 307987"/>
                <a:gd name="connsiteX1" fmla="*/ 60469 w 126676"/>
                <a:gd name="connsiteY1" fmla="*/ 24195 h 307987"/>
                <a:gd name="connsiteX2" fmla="*/ 126676 w 126676"/>
                <a:gd name="connsiteY2" fmla="*/ 150041 h 307987"/>
                <a:gd name="connsiteX3" fmla="*/ 60469 w 126676"/>
                <a:gd name="connsiteY3" fmla="*/ 275888 h 307987"/>
                <a:gd name="connsiteX4" fmla="*/ 0 w 126676"/>
                <a:gd name="connsiteY4" fmla="*/ 307987 h 307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676" h="307987">
                  <a:moveTo>
                    <a:pt x="14892" y="0"/>
                  </a:moveTo>
                  <a:lnTo>
                    <a:pt x="60469" y="24195"/>
                  </a:lnTo>
                  <a:cubicBezTo>
                    <a:pt x="101375" y="56402"/>
                    <a:pt x="126676" y="100895"/>
                    <a:pt x="126676" y="150041"/>
                  </a:cubicBezTo>
                  <a:cubicBezTo>
                    <a:pt x="126676" y="199187"/>
                    <a:pt x="101375" y="243680"/>
                    <a:pt x="60469" y="275888"/>
                  </a:cubicBezTo>
                  <a:lnTo>
                    <a:pt x="0" y="307987"/>
                  </a:lnTo>
                  <a:close/>
                </a:path>
              </a:pathLst>
            </a:custGeom>
            <a:solidFill>
              <a:schemeClr val="tx1">
                <a:alpha val="24000"/>
              </a:scheme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타원 11"/>
            <p:cNvSpPr/>
            <p:nvPr/>
          </p:nvSpPr>
          <p:spPr>
            <a:xfrm rot="1082807">
              <a:off x="5117758" y="195358"/>
              <a:ext cx="452088" cy="355948"/>
            </a:xfrm>
            <a:prstGeom prst="ellipse">
              <a:avLst/>
            </a:prstGeom>
            <a:solidFill>
              <a:srgbClr val="FF8086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E9A0228-12C8-4498-87EA-C18CEEB29E98}"/>
              </a:ext>
            </a:extLst>
          </p:cNvPr>
          <p:cNvSpPr/>
          <p:nvPr/>
        </p:nvSpPr>
        <p:spPr>
          <a:xfrm>
            <a:off x="1268155" y="11676"/>
            <a:ext cx="8550495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800" b="1" i="1" kern="0" dirty="0" err="1">
                <a:solidFill>
                  <a:srgbClr val="010B3C"/>
                </a:solidFill>
              </a:rPr>
              <a:t>Helini</a:t>
            </a:r>
            <a:r>
              <a:rPr lang="en-US" altLang="ko-KR" sz="2800" b="1" i="1" kern="0" dirty="0">
                <a:solidFill>
                  <a:srgbClr val="010B3C"/>
                </a:solidFill>
              </a:rPr>
              <a:t> (JSP </a:t>
            </a:r>
            <a:r>
              <a:rPr lang="ko-KR" altLang="en-US" sz="2800" b="1" i="1" kern="0" dirty="0">
                <a:solidFill>
                  <a:srgbClr val="010B3C"/>
                </a:solidFill>
              </a:rPr>
              <a:t>프로젝트</a:t>
            </a:r>
            <a:r>
              <a:rPr lang="en-US" altLang="ko-KR" sz="2800" b="1" i="1" kern="0" dirty="0">
                <a:solidFill>
                  <a:srgbClr val="010B3C"/>
                </a:solidFill>
              </a:rPr>
              <a:t>)</a:t>
            </a:r>
            <a:endParaRPr lang="ko-KR" altLang="en-US" sz="4800" kern="0" dirty="0">
              <a:solidFill>
                <a:srgbClr val="F1A197"/>
              </a:solidFill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143" y="2423270"/>
            <a:ext cx="4133850" cy="2547954"/>
          </a:xfrm>
          <a:prstGeom prst="rect">
            <a:avLst/>
          </a:prstGeom>
          <a:ln w="38100">
            <a:solidFill>
              <a:srgbClr val="0070C0"/>
            </a:solidFill>
          </a:ln>
        </p:spPr>
      </p:pic>
      <p:cxnSp>
        <p:nvCxnSpPr>
          <p:cNvPr id="20" name="직선 연결선 19"/>
          <p:cNvCxnSpPr/>
          <p:nvPr/>
        </p:nvCxnSpPr>
        <p:spPr>
          <a:xfrm flipH="1">
            <a:off x="5770224" y="956406"/>
            <a:ext cx="49274" cy="5558214"/>
          </a:xfrm>
          <a:prstGeom prst="line">
            <a:avLst/>
          </a:prstGeom>
          <a:ln w="317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0218" y="1915142"/>
            <a:ext cx="4210050" cy="1434852"/>
          </a:xfrm>
          <a:prstGeom prst="rect">
            <a:avLst/>
          </a:prstGeom>
          <a:ln w="38100">
            <a:solidFill>
              <a:srgbClr val="0070C0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575102"/>
            <a:ext cx="5207154" cy="2001304"/>
          </a:xfrm>
          <a:prstGeom prst="rect">
            <a:avLst/>
          </a:prstGeom>
          <a:ln w="38100">
            <a:solidFill>
              <a:srgbClr val="0070C0"/>
            </a:solidFill>
          </a:ln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FF520B5E-3A76-4478-B789-67FB51DC9366}"/>
              </a:ext>
            </a:extLst>
          </p:cNvPr>
          <p:cNvSpPr/>
          <p:nvPr/>
        </p:nvSpPr>
        <p:spPr>
          <a:xfrm>
            <a:off x="1141143" y="878730"/>
            <a:ext cx="3983117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800" b="1" i="1" kern="0" dirty="0">
                <a:solidFill>
                  <a:schemeClr val="accent1">
                    <a:lumMod val="50000"/>
                  </a:schemeClr>
                </a:solidFill>
              </a:rPr>
              <a:t>회원 정보 기능</a:t>
            </a:r>
            <a:r>
              <a:rPr lang="en-US" altLang="ko-KR" b="1" i="1" kern="0" dirty="0">
                <a:solidFill>
                  <a:schemeClr val="accent1">
                    <a:lumMod val="50000"/>
                  </a:schemeClr>
                </a:solidFill>
              </a:rPr>
              <a:t>(</a:t>
            </a:r>
            <a:r>
              <a:rPr lang="ko-KR" altLang="en-US" b="1" i="1" kern="0" dirty="0">
                <a:solidFill>
                  <a:schemeClr val="accent1">
                    <a:lumMod val="50000"/>
                  </a:schemeClr>
                </a:solidFill>
              </a:rPr>
              <a:t>로그인</a:t>
            </a:r>
            <a:r>
              <a:rPr lang="en-US" altLang="ko-KR" b="1" i="1" kern="0" dirty="0">
                <a:solidFill>
                  <a:schemeClr val="accent1">
                    <a:lumMod val="50000"/>
                  </a:schemeClr>
                </a:solidFill>
              </a:rPr>
              <a:t>)</a:t>
            </a:r>
            <a:endParaRPr lang="ko-KR" altLang="en-US" kern="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9B6C9A9-EC93-483E-8CD2-456C62F22C94}"/>
              </a:ext>
            </a:extLst>
          </p:cNvPr>
          <p:cNvSpPr/>
          <p:nvPr/>
        </p:nvSpPr>
        <p:spPr>
          <a:xfrm>
            <a:off x="6058766" y="777629"/>
            <a:ext cx="3179698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800" b="1" i="1" kern="0" dirty="0">
                <a:solidFill>
                  <a:schemeClr val="accent1">
                    <a:lumMod val="50000"/>
                  </a:schemeClr>
                </a:solidFill>
              </a:rPr>
              <a:t>자바 소스</a:t>
            </a:r>
            <a:r>
              <a:rPr lang="en-US" altLang="ko-KR" sz="2800" b="1" i="1" kern="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ko-KR" b="1" i="1" kern="0" dirty="0">
                <a:solidFill>
                  <a:schemeClr val="accent1">
                    <a:lumMod val="50000"/>
                  </a:schemeClr>
                </a:solidFill>
              </a:rPr>
              <a:t>(JSP)</a:t>
            </a:r>
            <a:endParaRPr lang="ko-KR" altLang="en-US" sz="2000" kern="0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462987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421</TotalTime>
  <Pages>14</Pages>
  <Words>2091</Words>
  <Characters>0</Characters>
  <Application>Microsoft Office PowerPoint</Application>
  <DocSecurity>0</DocSecurity>
  <PresentationFormat>와이드스크린</PresentationFormat>
  <Lines>0</Lines>
  <Paragraphs>411</Paragraphs>
  <Slides>77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77</vt:i4>
      </vt:variant>
    </vt:vector>
  </HeadingPairs>
  <TitlesOfParts>
    <vt:vector size="81" baseType="lpstr">
      <vt:lpstr>돋움</vt:lpstr>
      <vt:lpstr>맑은 고딕</vt:lpstr>
      <vt:lpstr>Arial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송 현우</cp:lastModifiedBy>
  <cp:revision>295</cp:revision>
  <dcterms:modified xsi:type="dcterms:W3CDTF">2021-03-31T10:16:50Z</dcterms:modified>
</cp:coreProperties>
</file>